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77" r:id="rId3"/>
    <p:sldId id="279" r:id="rId4"/>
    <p:sldId id="278" r:id="rId5"/>
    <p:sldId id="281" r:id="rId6"/>
    <p:sldId id="276" r:id="rId7"/>
    <p:sldId id="28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Dilley" initials="SD" lastIdx="1" clrIdx="0">
    <p:extLst>
      <p:ext uri="{19B8F6BF-5375-455C-9EA6-DF929625EA0E}">
        <p15:presenceInfo xmlns:p15="http://schemas.microsoft.com/office/powerpoint/2012/main" userId="S-1-5-21-38485889-3526323652-3353223770-16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8" autoAdjust="0"/>
    <p:restoredTop sz="95332" autoAdjust="0"/>
  </p:normalViewPr>
  <p:slideViewPr>
    <p:cSldViewPr snapToGrid="0">
      <p:cViewPr varScale="1">
        <p:scale>
          <a:sx n="75" d="100"/>
          <a:sy n="75" d="100"/>
        </p:scale>
        <p:origin x="72"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4A242-3369-4381-9048-1E04DB9B26CF}" type="datetimeFigureOut">
              <a:rPr lang="en-GB" smtClean="0"/>
              <a:t>20/05/2022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8A86B-A9F3-454C-BC5B-7173D3239E2C}" type="slidenum">
              <a:rPr lang="en-GB" smtClean="0"/>
              <a:t>‹#›</a:t>
            </a:fld>
            <a:endParaRPr lang="en-GB"/>
          </a:p>
        </p:txBody>
      </p:sp>
    </p:spTree>
    <p:extLst>
      <p:ext uri="{BB962C8B-B14F-4D97-AF65-F5344CB8AC3E}">
        <p14:creationId xmlns:p14="http://schemas.microsoft.com/office/powerpoint/2010/main" val="221726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(Check before the presentation to ensure no child within the audience has been involved in or lost someone close to them due to an RTA or similar. Check with the teachers that they are ok to continue)</a:t>
            </a:r>
          </a:p>
          <a:p>
            <a:endParaRPr lang="en-GB" b="1" dirty="0"/>
          </a:p>
          <a:p>
            <a:endParaRPr lang="en-GB" b="0" dirty="0"/>
          </a:p>
          <a:p>
            <a:endParaRPr lang="en-GB" b="0" dirty="0"/>
          </a:p>
          <a:p>
            <a:r>
              <a:rPr lang="en-GB" b="0" dirty="0"/>
              <a:t>Welcome everyone to the Marshalls Road Safety within schools campaign 2022</a:t>
            </a:r>
          </a:p>
          <a:p>
            <a:endParaRPr lang="en-GB" b="0" dirty="0"/>
          </a:p>
          <a:p>
            <a:r>
              <a:rPr lang="en-GB" b="0" dirty="0"/>
              <a:t>Introduce yourself to the audience (Driver Trainer) &amp; (Driver)</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Explain what you do and how long you’ve worked at Marshalls</a:t>
            </a:r>
          </a:p>
          <a:p>
            <a:endParaRPr lang="en-GB" b="0" dirty="0"/>
          </a:p>
          <a:p>
            <a:endParaRPr lang="en-GB" b="0" dirty="0"/>
          </a:p>
          <a:p>
            <a:r>
              <a:rPr lang="en-GB" b="0" dirty="0"/>
              <a:t>Explain why you're here today and what the children can expect from the session – (session will be approx. 90 minutes long, 30 minutes presentation, 60 mins vehicle/crane demonstration)</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Introduce Marshalls and explain what we do as a business, briefly explain the different businesses that make up Marshalls</a:t>
            </a:r>
          </a:p>
          <a:p>
            <a:endParaRPr lang="en-GB" b="0" dirty="0"/>
          </a:p>
          <a:p>
            <a:endParaRPr lang="en-GB" b="0" dirty="0"/>
          </a:p>
          <a:p>
            <a:r>
              <a:rPr lang="en-GB" b="0" dirty="0"/>
              <a:t>Talk about road safety, specifically involving large vehicles like the ones we operate within Marshalls.</a:t>
            </a:r>
          </a:p>
          <a:p>
            <a:endParaRPr lang="en-GB" b="0" dirty="0"/>
          </a:p>
          <a:p>
            <a:endParaRPr lang="en-GB" b="0" dirty="0"/>
          </a:p>
          <a:p>
            <a:r>
              <a:rPr lang="en-GB" b="1" dirty="0"/>
              <a:t>Move to next slide</a:t>
            </a:r>
          </a:p>
          <a:p>
            <a:endParaRPr lang="en-GB" b="0" dirty="0"/>
          </a:p>
          <a:p>
            <a:endParaRPr lang="en-GB" b="0" dirty="0"/>
          </a:p>
          <a:p>
            <a:endParaRPr lang="en-GB" b="0" dirty="0"/>
          </a:p>
          <a:p>
            <a:endParaRPr lang="en-GB" b="0" dirty="0"/>
          </a:p>
        </p:txBody>
      </p:sp>
      <p:sp>
        <p:nvSpPr>
          <p:cNvPr id="4" name="Slide Number Placeholder 3"/>
          <p:cNvSpPr>
            <a:spLocks noGrp="1"/>
          </p:cNvSpPr>
          <p:nvPr>
            <p:ph type="sldNum" sz="quarter" idx="5"/>
          </p:nvPr>
        </p:nvSpPr>
        <p:spPr/>
        <p:txBody>
          <a:bodyPr/>
          <a:lstStyle/>
          <a:p>
            <a:fld id="{3468A86B-A9F3-454C-BC5B-7173D3239E2C}" type="slidenum">
              <a:rPr lang="en-GB" smtClean="0"/>
              <a:t>1</a:t>
            </a:fld>
            <a:endParaRPr lang="en-GB"/>
          </a:p>
        </p:txBody>
      </p:sp>
    </p:spTree>
    <p:extLst>
      <p:ext uri="{BB962C8B-B14F-4D97-AF65-F5344CB8AC3E}">
        <p14:creationId xmlns:p14="http://schemas.microsoft.com/office/powerpoint/2010/main" val="2554363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Explain to the children the different types of vehicles that make up our fleet and talk about the fleet size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Explain what a drawbar vehicle is and how it is used within Marshalls</a:t>
            </a:r>
          </a:p>
          <a:p>
            <a:endParaRPr lang="en-GB" b="1" dirty="0"/>
          </a:p>
          <a:p>
            <a:endParaRPr lang="en-GB" b="1" dirty="0"/>
          </a:p>
          <a:p>
            <a:r>
              <a:rPr lang="en-GB" b="1" dirty="0"/>
              <a:t>Move to next slide</a:t>
            </a:r>
          </a:p>
          <a:p>
            <a:endParaRPr lang="en-GB" dirty="0"/>
          </a:p>
          <a:p>
            <a:endParaRPr lang="en-GB" dirty="0"/>
          </a:p>
        </p:txBody>
      </p:sp>
      <p:sp>
        <p:nvSpPr>
          <p:cNvPr id="4" name="Slide Number Placeholder 3"/>
          <p:cNvSpPr>
            <a:spLocks noGrp="1"/>
          </p:cNvSpPr>
          <p:nvPr>
            <p:ph type="sldNum" sz="quarter" idx="5"/>
          </p:nvPr>
        </p:nvSpPr>
        <p:spPr/>
        <p:txBody>
          <a:bodyPr/>
          <a:lstStyle/>
          <a:p>
            <a:fld id="{3468A86B-A9F3-454C-BC5B-7173D3239E2C}" type="slidenum">
              <a:rPr lang="en-GB" smtClean="0"/>
              <a:t>2</a:t>
            </a:fld>
            <a:endParaRPr lang="en-GB"/>
          </a:p>
        </p:txBody>
      </p:sp>
    </p:spTree>
    <p:extLst>
      <p:ext uri="{BB962C8B-B14F-4D97-AF65-F5344CB8AC3E}">
        <p14:creationId xmlns:p14="http://schemas.microsoft.com/office/powerpoint/2010/main" val="3405560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Explain what an artic crane vehicle is and how it is used within Marshalls</a:t>
            </a:r>
          </a:p>
          <a:p>
            <a:endParaRPr lang="en-GB" dirty="0"/>
          </a:p>
          <a:p>
            <a:endParaRPr lang="en-GB" dirty="0"/>
          </a:p>
          <a:p>
            <a:r>
              <a:rPr lang="en-GB" dirty="0"/>
              <a:t>Spend some time explaining to the children the dangers of large vehicles, especially HGVs.</a:t>
            </a:r>
          </a:p>
          <a:p>
            <a:endParaRPr lang="en-GB" b="0" dirty="0"/>
          </a:p>
          <a:p>
            <a:endParaRPr lang="en-GB" b="0" dirty="0"/>
          </a:p>
          <a:p>
            <a:r>
              <a:rPr lang="en-GB" b="0" dirty="0"/>
              <a:t>Share some HGV stats:</a:t>
            </a:r>
          </a:p>
          <a:p>
            <a:endParaRPr lang="en-GB" b="0" dirty="0"/>
          </a:p>
          <a:p>
            <a:r>
              <a:rPr lang="en-GB" b="0" dirty="0"/>
              <a:t>Using 2019 stats:</a:t>
            </a:r>
          </a:p>
          <a:p>
            <a:endParaRPr lang="en-GB" b="0" dirty="0"/>
          </a:p>
          <a:p>
            <a:r>
              <a:rPr lang="en-GB" b="0" dirty="0"/>
              <a:t>251 people were killed, </a:t>
            </a:r>
          </a:p>
          <a:p>
            <a:r>
              <a:rPr lang="en-GB" b="0" dirty="0"/>
              <a:t>1111 seriously injured </a:t>
            </a:r>
          </a:p>
          <a:p>
            <a:r>
              <a:rPr lang="en-GB" b="0" dirty="0"/>
              <a:t>4172 slightly injured, in road traffic accidents involving HGVs like the ones in the photographs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20% of collisions which kill a cyclist are with an HGV – This increases significantly in London</a:t>
            </a:r>
          </a:p>
          <a:p>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Move to next slide</a:t>
            </a:r>
          </a:p>
          <a:p>
            <a:endParaRPr lang="en-GB" dirty="0"/>
          </a:p>
        </p:txBody>
      </p:sp>
      <p:sp>
        <p:nvSpPr>
          <p:cNvPr id="4" name="Slide Number Placeholder 3"/>
          <p:cNvSpPr>
            <a:spLocks noGrp="1"/>
          </p:cNvSpPr>
          <p:nvPr>
            <p:ph type="sldNum" sz="quarter" idx="5"/>
          </p:nvPr>
        </p:nvSpPr>
        <p:spPr/>
        <p:txBody>
          <a:bodyPr/>
          <a:lstStyle/>
          <a:p>
            <a:fld id="{3468A86B-A9F3-454C-BC5B-7173D3239E2C}" type="slidenum">
              <a:rPr lang="en-GB" smtClean="0"/>
              <a:t>3</a:t>
            </a:fld>
            <a:endParaRPr lang="en-GB"/>
          </a:p>
        </p:txBody>
      </p:sp>
    </p:spTree>
    <p:extLst>
      <p:ext uri="{BB962C8B-B14F-4D97-AF65-F5344CB8AC3E}">
        <p14:creationId xmlns:p14="http://schemas.microsoft.com/office/powerpoint/2010/main" val="4162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Talk to the children about the lorry blind spot, detail the areas in the photo and explain that the driver can’t see the children in the different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to the children that after the presentation, we will allow the children into a real lorry so they can see what its like from a drivers perspective and a fun exercise where we will recreate the blind spot exercise shown in the photo</a:t>
            </a:r>
          </a:p>
          <a:p>
            <a:endParaRPr lang="en-GB" dirty="0"/>
          </a:p>
          <a:p>
            <a:endParaRPr lang="en-GB" dirty="0"/>
          </a:p>
          <a:p>
            <a:r>
              <a:rPr lang="en-GB" dirty="0"/>
              <a:t>Talk about some of the stay safe equipment that our vehicles are equipped with to help keep children/pedestrians and other vulnerable road users safe:</a:t>
            </a:r>
          </a:p>
          <a:p>
            <a:endParaRPr lang="en-GB" dirty="0"/>
          </a:p>
          <a:p>
            <a:pPr marL="171450" indent="-171450">
              <a:buFont typeface="Arial" panose="020B0604020202020204" pitchFamily="34" charset="0"/>
              <a:buChar char="•"/>
            </a:pPr>
            <a:r>
              <a:rPr lang="en-GB" dirty="0"/>
              <a:t>Onboard camera systems</a:t>
            </a:r>
          </a:p>
          <a:p>
            <a:pPr marL="171450" indent="-171450">
              <a:buFont typeface="Arial" panose="020B0604020202020204" pitchFamily="34" charset="0"/>
              <a:buChar char="•"/>
            </a:pPr>
            <a:r>
              <a:rPr lang="en-GB" dirty="0"/>
              <a:t>Mirrors</a:t>
            </a:r>
          </a:p>
          <a:p>
            <a:pPr marL="171450" indent="-171450">
              <a:buFont typeface="Arial" panose="020B0604020202020204" pitchFamily="34" charset="0"/>
              <a:buChar char="•"/>
            </a:pPr>
            <a:r>
              <a:rPr lang="en-GB" dirty="0"/>
              <a:t>Stickers</a:t>
            </a:r>
          </a:p>
          <a:p>
            <a:pPr marL="171450" indent="-171450">
              <a:buFont typeface="Arial" panose="020B0604020202020204" pitchFamily="34" charset="0"/>
              <a:buChar char="•"/>
            </a:pPr>
            <a:r>
              <a:rPr lang="en-GB" dirty="0"/>
              <a:t>Sensors</a:t>
            </a:r>
          </a:p>
          <a:p>
            <a:pPr marL="171450" indent="-171450">
              <a:buFont typeface="Arial" panose="020B0604020202020204" pitchFamily="34" charset="0"/>
              <a:buChar char="•"/>
            </a:pPr>
            <a:r>
              <a:rPr lang="en-GB" dirty="0"/>
              <a:t>Alarms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Move to next slide</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3468A86B-A9F3-454C-BC5B-7173D3239E2C}" type="slidenum">
              <a:rPr lang="en-GB" smtClean="0"/>
              <a:t>4</a:t>
            </a:fld>
            <a:endParaRPr lang="en-GB"/>
          </a:p>
        </p:txBody>
      </p:sp>
    </p:spTree>
    <p:extLst>
      <p:ext uri="{BB962C8B-B14F-4D97-AF65-F5344CB8AC3E}">
        <p14:creationId xmlns:p14="http://schemas.microsoft.com/office/powerpoint/2010/main" val="561995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Lorry Blindspot</a:t>
            </a:r>
          </a:p>
          <a:p>
            <a:endParaRPr lang="en-GB" b="1" baseline="0" dirty="0"/>
          </a:p>
          <a:p>
            <a:r>
              <a:rPr lang="en-GB" b="0" baseline="0" dirty="0"/>
              <a:t>Before we go out into the school yard and get in a real lorry, have a look at this short video clip that highlights the danger of the drivers blind spot</a:t>
            </a:r>
          </a:p>
          <a:p>
            <a:endParaRPr lang="en-GB" b="0" baseline="0" dirty="0"/>
          </a:p>
          <a:p>
            <a:endParaRPr lang="en-GB" b="0" baseline="0" dirty="0"/>
          </a:p>
          <a:p>
            <a:r>
              <a:rPr lang="en-GB" b="0" baseline="0" dirty="0"/>
              <a:t>Lessons and key points to take away from todays presentation:</a:t>
            </a:r>
          </a:p>
          <a:p>
            <a:endParaRPr lang="en-GB" b="0" baseline="0" dirty="0"/>
          </a:p>
          <a:p>
            <a:r>
              <a:rPr lang="en-GB" b="0" baseline="0" dirty="0"/>
              <a:t>HGVs are very dangerous vehicles</a:t>
            </a:r>
          </a:p>
          <a:p>
            <a:endParaRPr lang="en-GB" b="0" baseline="0" dirty="0"/>
          </a:p>
          <a:p>
            <a:r>
              <a:rPr lang="en-GB" b="0" baseline="0" dirty="0"/>
              <a:t>Whilst the vehicle is queuing waiting to manoeuvre:</a:t>
            </a:r>
          </a:p>
          <a:p>
            <a:endParaRPr lang="en-GB" b="0" baseline="0" dirty="0"/>
          </a:p>
          <a:p>
            <a:r>
              <a:rPr lang="en-GB" b="0" baseline="0" dirty="0"/>
              <a:t>You should never walk alongside the vehicle in the road, stay well clear and stick to the pavement</a:t>
            </a:r>
          </a:p>
          <a:p>
            <a:r>
              <a:rPr lang="en-GB" b="0" baseline="0" dirty="0"/>
              <a:t>Never stand next to the cab, if you cant see the driver, the driver cant see you</a:t>
            </a:r>
          </a:p>
          <a:p>
            <a:r>
              <a:rPr lang="en-GB" b="0" baseline="0" dirty="0"/>
              <a:t>Never take a short cut and climb over the trailer coupling or worse still never crawl under a vehicle</a:t>
            </a:r>
          </a:p>
          <a:p>
            <a:endParaRPr lang="en-GB" b="0" baseline="0" dirty="0"/>
          </a:p>
          <a:p>
            <a:r>
              <a:rPr lang="en-GB" b="0" baseline="0" dirty="0"/>
              <a:t>If you're a cyclist, never rest on a vehicle when stationery</a:t>
            </a:r>
          </a:p>
          <a:p>
            <a:r>
              <a:rPr lang="en-GB" b="0" baseline="0" dirty="0"/>
              <a:t>When queuing in traffic, try not to pull up alongside a lorry, for the reasons we’ve just seen, the drivers blind spot</a:t>
            </a:r>
          </a:p>
          <a:p>
            <a:endParaRPr lang="en-GB" b="0" baseline="0" dirty="0"/>
          </a:p>
          <a:p>
            <a:r>
              <a:rPr lang="en-GB" b="1" dirty="0"/>
              <a:t>The above messages can be reiterated during the practical session, when its easier to demonstrate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3468A86B-A9F3-454C-BC5B-7173D3239E2C}" type="slidenum">
              <a:rPr lang="en-GB" smtClean="0"/>
              <a:t>6</a:t>
            </a:fld>
            <a:endParaRPr lang="en-GB"/>
          </a:p>
        </p:txBody>
      </p:sp>
    </p:spTree>
    <p:extLst>
      <p:ext uri="{BB962C8B-B14F-4D97-AF65-F5344CB8AC3E}">
        <p14:creationId xmlns:p14="http://schemas.microsoft.com/office/powerpoint/2010/main" val="3110737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Thank you and summary</a:t>
            </a:r>
          </a:p>
          <a:p>
            <a:endParaRPr lang="en-GB" b="0" baseline="0" dirty="0"/>
          </a:p>
          <a:p>
            <a:r>
              <a:rPr lang="en-GB" b="0" baseline="0" dirty="0"/>
              <a:t>Thank the pupils for listening and when it comes to road safety they can make a difference and they have important roles to play as leaders for road safety. They can be good role models by asking grown ups to keep them safe near roads.</a:t>
            </a:r>
          </a:p>
          <a:p>
            <a:endParaRPr lang="en-GB" b="0" baseline="0"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Explain that the children can now have a look at a Marshalls lorry and even get in the cab to see what the lorry driver sees (or cant see) from his seat!</a:t>
            </a:r>
          </a:p>
          <a:p>
            <a:endParaRPr lang="en-GB" b="1" dirty="0"/>
          </a:p>
          <a:p>
            <a:r>
              <a:rPr lang="en-GB" b="1" dirty="0"/>
              <a:t>Outside demonstration: (children to wear Marshalls hi-visibility vest and hard hat)? – Maybe we could purchase a set that we take with us, depending on numbers?</a:t>
            </a:r>
          </a:p>
          <a:p>
            <a:endParaRPr lang="en-GB" dirty="0"/>
          </a:p>
          <a:p>
            <a:r>
              <a:rPr lang="en-GB" dirty="0"/>
              <a:t>Out In the school yard, demonstrate the blind spot exercise using the ‘blind spot mat’</a:t>
            </a:r>
          </a:p>
          <a:p>
            <a:r>
              <a:rPr lang="en-GB" dirty="0"/>
              <a:t>Let the children take turns in standing in the different areas of the mat, whilst other children sit in the cab viewing the blind spot for themselves</a:t>
            </a:r>
          </a:p>
          <a:p>
            <a:r>
              <a:rPr lang="en-GB" dirty="0"/>
              <a:t>Take photos (if permitted) of children in the cab</a:t>
            </a:r>
          </a:p>
          <a:p>
            <a:endParaRPr lang="en-GB" dirty="0"/>
          </a:p>
          <a:p>
            <a:r>
              <a:rPr lang="en-GB" dirty="0"/>
              <a:t>Once all children have had a go at sitting in the cab and standing on the mat, the driver will give a demonstration of the crane, lifting a couple of products (with the children at a safe distance)</a:t>
            </a:r>
          </a:p>
          <a:p>
            <a:endParaRPr lang="en-GB" dirty="0"/>
          </a:p>
          <a:p>
            <a:r>
              <a:rPr lang="en-GB" dirty="0"/>
              <a:t>Reiterate the below key points:</a:t>
            </a:r>
          </a:p>
          <a:p>
            <a:endParaRPr lang="en-GB" dirty="0"/>
          </a:p>
          <a:p>
            <a:r>
              <a:rPr lang="en-GB" b="0" baseline="0" dirty="0"/>
              <a:t>HGVs are very dangerous vehicles</a:t>
            </a:r>
          </a:p>
          <a:p>
            <a:endParaRPr lang="en-GB" b="0" baseline="0" dirty="0"/>
          </a:p>
          <a:p>
            <a:r>
              <a:rPr lang="en-GB" b="0" baseline="0" dirty="0"/>
              <a:t>Whilst the vehicle is queuing waiting to manoeuvre:</a:t>
            </a:r>
          </a:p>
          <a:p>
            <a:endParaRPr lang="en-GB" b="0" baseline="0" dirty="0"/>
          </a:p>
          <a:p>
            <a:r>
              <a:rPr lang="en-GB" b="0" baseline="0" dirty="0"/>
              <a:t>You should never walk alongside vehicle in the road, stay well clear and stick to the pavement</a:t>
            </a:r>
          </a:p>
          <a:p>
            <a:r>
              <a:rPr lang="en-GB" b="0" baseline="0" dirty="0"/>
              <a:t>Never stand next to the cab, if you cant see the driver, the driver cnt see you</a:t>
            </a:r>
          </a:p>
          <a:p>
            <a:r>
              <a:rPr lang="en-GB" b="0" baseline="0" dirty="0"/>
              <a:t>Never take a short cut and climb over the trailer coupling or worse still never crawl under a vehicle</a:t>
            </a:r>
          </a:p>
          <a:p>
            <a:endParaRPr lang="en-GB" b="0" baseline="0" dirty="0"/>
          </a:p>
          <a:p>
            <a:r>
              <a:rPr lang="en-GB" b="0" baseline="0" dirty="0"/>
              <a:t>If you're a cyclist, never rest on a vehicle when stationery</a:t>
            </a:r>
          </a:p>
          <a:p>
            <a:r>
              <a:rPr lang="en-GB" b="0" baseline="0" dirty="0"/>
              <a:t>When queuing in traffic, try not to pull up alongside a lorry, for the reasons we’ve just seen, the drivers blind spot</a:t>
            </a:r>
          </a:p>
          <a:p>
            <a:endParaRPr lang="en-GB" dirty="0"/>
          </a:p>
          <a:p>
            <a:endParaRPr lang="en-GB" dirty="0"/>
          </a:p>
          <a:p>
            <a:r>
              <a:rPr lang="en-GB" dirty="0"/>
              <a:t>Finish off the session by thanking the children for attending and handing out pens/badges/keyrings</a:t>
            </a:r>
          </a:p>
          <a:p>
            <a:endParaRPr lang="en-GB" dirty="0"/>
          </a:p>
          <a:p>
            <a:endParaRPr lang="en-GB" dirty="0"/>
          </a:p>
        </p:txBody>
      </p:sp>
      <p:sp>
        <p:nvSpPr>
          <p:cNvPr id="4" name="Slide Number Placeholder 3"/>
          <p:cNvSpPr>
            <a:spLocks noGrp="1"/>
          </p:cNvSpPr>
          <p:nvPr>
            <p:ph type="sldNum" sz="quarter" idx="5"/>
          </p:nvPr>
        </p:nvSpPr>
        <p:spPr/>
        <p:txBody>
          <a:bodyPr/>
          <a:lstStyle/>
          <a:p>
            <a:fld id="{3468A86B-A9F3-454C-BC5B-7173D3239E2C}" type="slidenum">
              <a:rPr lang="en-GB" smtClean="0"/>
              <a:t>7</a:t>
            </a:fld>
            <a:endParaRPr lang="en-GB"/>
          </a:p>
        </p:txBody>
      </p:sp>
    </p:spTree>
    <p:extLst>
      <p:ext uri="{BB962C8B-B14F-4D97-AF65-F5344CB8AC3E}">
        <p14:creationId xmlns:p14="http://schemas.microsoft.com/office/powerpoint/2010/main" val="60854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5E7-9607-4198-806A-8EA035E3AC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5C547B8-37DE-450A-9D91-DBE38F4FBB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27327B-EED3-4970-8E00-1E53D11470F3}"/>
              </a:ext>
            </a:extLst>
          </p:cNvPr>
          <p:cNvSpPr>
            <a:spLocks noGrp="1"/>
          </p:cNvSpPr>
          <p:nvPr>
            <p:ph type="dt" sz="half" idx="10"/>
          </p:nvPr>
        </p:nvSpPr>
        <p:spPr/>
        <p:txBody>
          <a:bodyPr/>
          <a:lstStyle/>
          <a:p>
            <a:fld id="{4644BB6C-5478-447F-ADE6-6D028ED882A6}" type="datetimeFigureOut">
              <a:rPr lang="en-GB" smtClean="0"/>
              <a:t>20/05/2022</a:t>
            </a:fld>
            <a:endParaRPr lang="en-GB"/>
          </a:p>
        </p:txBody>
      </p:sp>
      <p:sp>
        <p:nvSpPr>
          <p:cNvPr id="5" name="Footer Placeholder 4">
            <a:extLst>
              <a:ext uri="{FF2B5EF4-FFF2-40B4-BE49-F238E27FC236}">
                <a16:creationId xmlns:a16="http://schemas.microsoft.com/office/drawing/2014/main" id="{0822D88E-5371-4FAE-AEB7-8DF8F67E12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977C0F-B993-4E23-B067-87FA8BA416C6}"/>
              </a:ext>
            </a:extLst>
          </p:cNvPr>
          <p:cNvSpPr>
            <a:spLocks noGrp="1"/>
          </p:cNvSpPr>
          <p:nvPr>
            <p:ph type="sldNum" sz="quarter" idx="12"/>
          </p:nvPr>
        </p:nvSpPr>
        <p:spPr/>
        <p:txBody>
          <a:bodyPr/>
          <a:lstStyle/>
          <a:p>
            <a:fld id="{DB34897F-9ACF-4895-8679-4036D971A87D}" type="slidenum">
              <a:rPr lang="en-GB" smtClean="0"/>
              <a:t>‹#›</a:t>
            </a:fld>
            <a:endParaRPr lang="en-GB"/>
          </a:p>
        </p:txBody>
      </p:sp>
    </p:spTree>
    <p:extLst>
      <p:ext uri="{BB962C8B-B14F-4D97-AF65-F5344CB8AC3E}">
        <p14:creationId xmlns:p14="http://schemas.microsoft.com/office/powerpoint/2010/main" val="3786497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CBCEB-42AC-447B-B8C6-8D25413654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AC10E3-0D98-4342-A022-BF1C01194D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C15BF9-5F73-44B6-9F70-AA40B745C606}"/>
              </a:ext>
            </a:extLst>
          </p:cNvPr>
          <p:cNvSpPr>
            <a:spLocks noGrp="1"/>
          </p:cNvSpPr>
          <p:nvPr>
            <p:ph type="dt" sz="half" idx="10"/>
          </p:nvPr>
        </p:nvSpPr>
        <p:spPr/>
        <p:txBody>
          <a:bodyPr/>
          <a:lstStyle/>
          <a:p>
            <a:fld id="{4644BB6C-5478-447F-ADE6-6D028ED882A6}" type="datetimeFigureOut">
              <a:rPr lang="en-GB" smtClean="0"/>
              <a:t>20/05/2022</a:t>
            </a:fld>
            <a:endParaRPr lang="en-GB"/>
          </a:p>
        </p:txBody>
      </p:sp>
      <p:sp>
        <p:nvSpPr>
          <p:cNvPr id="5" name="Footer Placeholder 4">
            <a:extLst>
              <a:ext uri="{FF2B5EF4-FFF2-40B4-BE49-F238E27FC236}">
                <a16:creationId xmlns:a16="http://schemas.microsoft.com/office/drawing/2014/main" id="{77F35428-B04F-426D-A44C-2F504E8427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947E03-28A3-402F-BE0A-687F02E05E1C}"/>
              </a:ext>
            </a:extLst>
          </p:cNvPr>
          <p:cNvSpPr>
            <a:spLocks noGrp="1"/>
          </p:cNvSpPr>
          <p:nvPr>
            <p:ph type="sldNum" sz="quarter" idx="12"/>
          </p:nvPr>
        </p:nvSpPr>
        <p:spPr/>
        <p:txBody>
          <a:bodyPr/>
          <a:lstStyle/>
          <a:p>
            <a:fld id="{DB34897F-9ACF-4895-8679-4036D971A87D}" type="slidenum">
              <a:rPr lang="en-GB" smtClean="0"/>
              <a:t>‹#›</a:t>
            </a:fld>
            <a:endParaRPr lang="en-GB"/>
          </a:p>
        </p:txBody>
      </p:sp>
    </p:spTree>
    <p:extLst>
      <p:ext uri="{BB962C8B-B14F-4D97-AF65-F5344CB8AC3E}">
        <p14:creationId xmlns:p14="http://schemas.microsoft.com/office/powerpoint/2010/main" val="2000828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28446F-F85C-43DF-AF21-9491BF829A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B4AD22-D732-4FC3-8E94-E4D1A63744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18B06F-5E7A-4606-88B7-CF51257E05EC}"/>
              </a:ext>
            </a:extLst>
          </p:cNvPr>
          <p:cNvSpPr>
            <a:spLocks noGrp="1"/>
          </p:cNvSpPr>
          <p:nvPr>
            <p:ph type="dt" sz="half" idx="10"/>
          </p:nvPr>
        </p:nvSpPr>
        <p:spPr/>
        <p:txBody>
          <a:bodyPr/>
          <a:lstStyle/>
          <a:p>
            <a:fld id="{4644BB6C-5478-447F-ADE6-6D028ED882A6}" type="datetimeFigureOut">
              <a:rPr lang="en-GB" smtClean="0"/>
              <a:t>20/05/2022</a:t>
            </a:fld>
            <a:endParaRPr lang="en-GB"/>
          </a:p>
        </p:txBody>
      </p:sp>
      <p:sp>
        <p:nvSpPr>
          <p:cNvPr id="5" name="Footer Placeholder 4">
            <a:extLst>
              <a:ext uri="{FF2B5EF4-FFF2-40B4-BE49-F238E27FC236}">
                <a16:creationId xmlns:a16="http://schemas.microsoft.com/office/drawing/2014/main" id="{BC087BD9-4A73-45CB-910F-6D38AABF34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1FD595-38D3-45D2-BFB4-E2F0E239554D}"/>
              </a:ext>
            </a:extLst>
          </p:cNvPr>
          <p:cNvSpPr>
            <a:spLocks noGrp="1"/>
          </p:cNvSpPr>
          <p:nvPr>
            <p:ph type="sldNum" sz="quarter" idx="12"/>
          </p:nvPr>
        </p:nvSpPr>
        <p:spPr/>
        <p:txBody>
          <a:bodyPr/>
          <a:lstStyle/>
          <a:p>
            <a:fld id="{DB34897F-9ACF-4895-8679-4036D971A87D}" type="slidenum">
              <a:rPr lang="en-GB" smtClean="0"/>
              <a:t>‹#›</a:t>
            </a:fld>
            <a:endParaRPr lang="en-GB"/>
          </a:p>
        </p:txBody>
      </p:sp>
    </p:spTree>
    <p:extLst>
      <p:ext uri="{BB962C8B-B14F-4D97-AF65-F5344CB8AC3E}">
        <p14:creationId xmlns:p14="http://schemas.microsoft.com/office/powerpoint/2010/main" val="331214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54425-4C50-4376-A1A0-201F52C0F1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0CE497-C277-46D4-992F-AE0E18AFAF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23C670-F8F8-427D-9044-1D5871113A69}"/>
              </a:ext>
            </a:extLst>
          </p:cNvPr>
          <p:cNvSpPr>
            <a:spLocks noGrp="1"/>
          </p:cNvSpPr>
          <p:nvPr>
            <p:ph type="dt" sz="half" idx="10"/>
          </p:nvPr>
        </p:nvSpPr>
        <p:spPr/>
        <p:txBody>
          <a:bodyPr/>
          <a:lstStyle/>
          <a:p>
            <a:fld id="{4644BB6C-5478-447F-ADE6-6D028ED882A6}" type="datetimeFigureOut">
              <a:rPr lang="en-GB" smtClean="0"/>
              <a:t>20/05/2022</a:t>
            </a:fld>
            <a:endParaRPr lang="en-GB"/>
          </a:p>
        </p:txBody>
      </p:sp>
      <p:sp>
        <p:nvSpPr>
          <p:cNvPr id="5" name="Footer Placeholder 4">
            <a:extLst>
              <a:ext uri="{FF2B5EF4-FFF2-40B4-BE49-F238E27FC236}">
                <a16:creationId xmlns:a16="http://schemas.microsoft.com/office/drawing/2014/main" id="{C3821451-7927-49FC-840F-A0032AAAD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C8DB0-097C-4A4C-9F20-DCFD3445004A}"/>
              </a:ext>
            </a:extLst>
          </p:cNvPr>
          <p:cNvSpPr>
            <a:spLocks noGrp="1"/>
          </p:cNvSpPr>
          <p:nvPr>
            <p:ph type="sldNum" sz="quarter" idx="12"/>
          </p:nvPr>
        </p:nvSpPr>
        <p:spPr/>
        <p:txBody>
          <a:bodyPr/>
          <a:lstStyle/>
          <a:p>
            <a:fld id="{DB34897F-9ACF-4895-8679-4036D971A87D}" type="slidenum">
              <a:rPr lang="en-GB" smtClean="0"/>
              <a:t>‹#›</a:t>
            </a:fld>
            <a:endParaRPr lang="en-GB"/>
          </a:p>
        </p:txBody>
      </p:sp>
    </p:spTree>
    <p:extLst>
      <p:ext uri="{BB962C8B-B14F-4D97-AF65-F5344CB8AC3E}">
        <p14:creationId xmlns:p14="http://schemas.microsoft.com/office/powerpoint/2010/main" val="3525912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6635-F573-4A6C-80F9-1731F5525E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8D1A45-C008-4ECF-9F53-203355164D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7006C1-578A-43A2-9E7B-95573B248F36}"/>
              </a:ext>
            </a:extLst>
          </p:cNvPr>
          <p:cNvSpPr>
            <a:spLocks noGrp="1"/>
          </p:cNvSpPr>
          <p:nvPr>
            <p:ph type="dt" sz="half" idx="10"/>
          </p:nvPr>
        </p:nvSpPr>
        <p:spPr/>
        <p:txBody>
          <a:bodyPr/>
          <a:lstStyle/>
          <a:p>
            <a:fld id="{4644BB6C-5478-447F-ADE6-6D028ED882A6}" type="datetimeFigureOut">
              <a:rPr lang="en-GB" smtClean="0"/>
              <a:t>20/05/2022</a:t>
            </a:fld>
            <a:endParaRPr lang="en-GB"/>
          </a:p>
        </p:txBody>
      </p:sp>
      <p:sp>
        <p:nvSpPr>
          <p:cNvPr id="5" name="Footer Placeholder 4">
            <a:extLst>
              <a:ext uri="{FF2B5EF4-FFF2-40B4-BE49-F238E27FC236}">
                <a16:creationId xmlns:a16="http://schemas.microsoft.com/office/drawing/2014/main" id="{5E5CFC96-DDB7-4E04-ABD2-AFD69D611C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FA8F13-9D22-4CFC-B710-65F622E7BFBF}"/>
              </a:ext>
            </a:extLst>
          </p:cNvPr>
          <p:cNvSpPr>
            <a:spLocks noGrp="1"/>
          </p:cNvSpPr>
          <p:nvPr>
            <p:ph type="sldNum" sz="quarter" idx="12"/>
          </p:nvPr>
        </p:nvSpPr>
        <p:spPr/>
        <p:txBody>
          <a:bodyPr/>
          <a:lstStyle/>
          <a:p>
            <a:fld id="{DB34897F-9ACF-4895-8679-4036D971A87D}" type="slidenum">
              <a:rPr lang="en-GB" smtClean="0"/>
              <a:t>‹#›</a:t>
            </a:fld>
            <a:endParaRPr lang="en-GB"/>
          </a:p>
        </p:txBody>
      </p:sp>
    </p:spTree>
    <p:extLst>
      <p:ext uri="{BB962C8B-B14F-4D97-AF65-F5344CB8AC3E}">
        <p14:creationId xmlns:p14="http://schemas.microsoft.com/office/powerpoint/2010/main" val="427319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FCAD-9155-49DA-BB9B-3AD3970035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9B655B-6480-4B38-A626-46C587ADB5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4734C5-EB14-4F6B-ABE4-B16AC47D6A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716829A-B939-46AC-8D5A-0DD6C2DA5EA5}"/>
              </a:ext>
            </a:extLst>
          </p:cNvPr>
          <p:cNvSpPr>
            <a:spLocks noGrp="1"/>
          </p:cNvSpPr>
          <p:nvPr>
            <p:ph type="dt" sz="half" idx="10"/>
          </p:nvPr>
        </p:nvSpPr>
        <p:spPr/>
        <p:txBody>
          <a:bodyPr/>
          <a:lstStyle/>
          <a:p>
            <a:fld id="{4644BB6C-5478-447F-ADE6-6D028ED882A6}" type="datetimeFigureOut">
              <a:rPr lang="en-GB" smtClean="0"/>
              <a:t>20/05/2022</a:t>
            </a:fld>
            <a:endParaRPr lang="en-GB"/>
          </a:p>
        </p:txBody>
      </p:sp>
      <p:sp>
        <p:nvSpPr>
          <p:cNvPr id="6" name="Footer Placeholder 5">
            <a:extLst>
              <a:ext uri="{FF2B5EF4-FFF2-40B4-BE49-F238E27FC236}">
                <a16:creationId xmlns:a16="http://schemas.microsoft.com/office/drawing/2014/main" id="{B297CB21-68F9-4D54-953A-A04A9E5890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063014-1297-4637-8D74-1F2786EFACCD}"/>
              </a:ext>
            </a:extLst>
          </p:cNvPr>
          <p:cNvSpPr>
            <a:spLocks noGrp="1"/>
          </p:cNvSpPr>
          <p:nvPr>
            <p:ph type="sldNum" sz="quarter" idx="12"/>
          </p:nvPr>
        </p:nvSpPr>
        <p:spPr/>
        <p:txBody>
          <a:bodyPr/>
          <a:lstStyle/>
          <a:p>
            <a:fld id="{DB34897F-9ACF-4895-8679-4036D971A87D}" type="slidenum">
              <a:rPr lang="en-GB" smtClean="0"/>
              <a:t>‹#›</a:t>
            </a:fld>
            <a:endParaRPr lang="en-GB"/>
          </a:p>
        </p:txBody>
      </p:sp>
    </p:spTree>
    <p:extLst>
      <p:ext uri="{BB962C8B-B14F-4D97-AF65-F5344CB8AC3E}">
        <p14:creationId xmlns:p14="http://schemas.microsoft.com/office/powerpoint/2010/main" val="104874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2826-D7C1-4CB5-97F1-8C7C21CBABD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B1BA18-ECEC-47FC-B7FA-219392D311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C26F8E-0A62-400B-82E8-301732005F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8DC1F8B-F1D3-4587-B134-A727C0ADE5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6F92967-1D86-4590-A739-0140EE3C2D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3547F8-B23B-4FDC-86BE-89525D1A40A8}"/>
              </a:ext>
            </a:extLst>
          </p:cNvPr>
          <p:cNvSpPr>
            <a:spLocks noGrp="1"/>
          </p:cNvSpPr>
          <p:nvPr>
            <p:ph type="dt" sz="half" idx="10"/>
          </p:nvPr>
        </p:nvSpPr>
        <p:spPr/>
        <p:txBody>
          <a:bodyPr/>
          <a:lstStyle/>
          <a:p>
            <a:fld id="{4644BB6C-5478-447F-ADE6-6D028ED882A6}" type="datetimeFigureOut">
              <a:rPr lang="en-GB" smtClean="0"/>
              <a:t>20/05/2022</a:t>
            </a:fld>
            <a:endParaRPr lang="en-GB"/>
          </a:p>
        </p:txBody>
      </p:sp>
      <p:sp>
        <p:nvSpPr>
          <p:cNvPr id="8" name="Footer Placeholder 7">
            <a:extLst>
              <a:ext uri="{FF2B5EF4-FFF2-40B4-BE49-F238E27FC236}">
                <a16:creationId xmlns:a16="http://schemas.microsoft.com/office/drawing/2014/main" id="{A745771D-9DBB-40F0-B55B-84E43AC658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A12AACC-049F-462F-A747-04E31477692A}"/>
              </a:ext>
            </a:extLst>
          </p:cNvPr>
          <p:cNvSpPr>
            <a:spLocks noGrp="1"/>
          </p:cNvSpPr>
          <p:nvPr>
            <p:ph type="sldNum" sz="quarter" idx="12"/>
          </p:nvPr>
        </p:nvSpPr>
        <p:spPr/>
        <p:txBody>
          <a:bodyPr/>
          <a:lstStyle/>
          <a:p>
            <a:fld id="{DB34897F-9ACF-4895-8679-4036D971A87D}" type="slidenum">
              <a:rPr lang="en-GB" smtClean="0"/>
              <a:t>‹#›</a:t>
            </a:fld>
            <a:endParaRPr lang="en-GB"/>
          </a:p>
        </p:txBody>
      </p:sp>
    </p:spTree>
    <p:extLst>
      <p:ext uri="{BB962C8B-B14F-4D97-AF65-F5344CB8AC3E}">
        <p14:creationId xmlns:p14="http://schemas.microsoft.com/office/powerpoint/2010/main" val="222543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EE1E7-FBA3-40BD-BA68-5203C550E2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3B5589-EDF5-4665-894B-963F84C68247}"/>
              </a:ext>
            </a:extLst>
          </p:cNvPr>
          <p:cNvSpPr>
            <a:spLocks noGrp="1"/>
          </p:cNvSpPr>
          <p:nvPr>
            <p:ph type="dt" sz="half" idx="10"/>
          </p:nvPr>
        </p:nvSpPr>
        <p:spPr/>
        <p:txBody>
          <a:bodyPr/>
          <a:lstStyle/>
          <a:p>
            <a:fld id="{4644BB6C-5478-447F-ADE6-6D028ED882A6}" type="datetimeFigureOut">
              <a:rPr lang="en-GB" smtClean="0"/>
              <a:t>20/05/2022</a:t>
            </a:fld>
            <a:endParaRPr lang="en-GB"/>
          </a:p>
        </p:txBody>
      </p:sp>
      <p:sp>
        <p:nvSpPr>
          <p:cNvPr id="4" name="Footer Placeholder 3">
            <a:extLst>
              <a:ext uri="{FF2B5EF4-FFF2-40B4-BE49-F238E27FC236}">
                <a16:creationId xmlns:a16="http://schemas.microsoft.com/office/drawing/2014/main" id="{B7CE96FC-0738-4015-BC71-FCC4529319C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2BA7BCC-54B2-439D-AA8F-C999DEECCAC6}"/>
              </a:ext>
            </a:extLst>
          </p:cNvPr>
          <p:cNvSpPr>
            <a:spLocks noGrp="1"/>
          </p:cNvSpPr>
          <p:nvPr>
            <p:ph type="sldNum" sz="quarter" idx="12"/>
          </p:nvPr>
        </p:nvSpPr>
        <p:spPr/>
        <p:txBody>
          <a:bodyPr/>
          <a:lstStyle/>
          <a:p>
            <a:fld id="{DB34897F-9ACF-4895-8679-4036D971A87D}" type="slidenum">
              <a:rPr lang="en-GB" smtClean="0"/>
              <a:t>‹#›</a:t>
            </a:fld>
            <a:endParaRPr lang="en-GB"/>
          </a:p>
        </p:txBody>
      </p:sp>
    </p:spTree>
    <p:extLst>
      <p:ext uri="{BB962C8B-B14F-4D97-AF65-F5344CB8AC3E}">
        <p14:creationId xmlns:p14="http://schemas.microsoft.com/office/powerpoint/2010/main" val="3286084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6E489-4C85-4F2D-A09D-03A3316FC868}"/>
              </a:ext>
            </a:extLst>
          </p:cNvPr>
          <p:cNvSpPr>
            <a:spLocks noGrp="1"/>
          </p:cNvSpPr>
          <p:nvPr>
            <p:ph type="dt" sz="half" idx="10"/>
          </p:nvPr>
        </p:nvSpPr>
        <p:spPr/>
        <p:txBody>
          <a:bodyPr/>
          <a:lstStyle/>
          <a:p>
            <a:fld id="{4644BB6C-5478-447F-ADE6-6D028ED882A6}" type="datetimeFigureOut">
              <a:rPr lang="en-GB" smtClean="0"/>
              <a:t>20/05/2022</a:t>
            </a:fld>
            <a:endParaRPr lang="en-GB"/>
          </a:p>
        </p:txBody>
      </p:sp>
      <p:sp>
        <p:nvSpPr>
          <p:cNvPr id="3" name="Footer Placeholder 2">
            <a:extLst>
              <a:ext uri="{FF2B5EF4-FFF2-40B4-BE49-F238E27FC236}">
                <a16:creationId xmlns:a16="http://schemas.microsoft.com/office/drawing/2014/main" id="{95959909-B7BC-4C41-A281-BE4E0471F1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F8AE51A-F7BE-43F6-838C-23A878E4F7BE}"/>
              </a:ext>
            </a:extLst>
          </p:cNvPr>
          <p:cNvSpPr>
            <a:spLocks noGrp="1"/>
          </p:cNvSpPr>
          <p:nvPr>
            <p:ph type="sldNum" sz="quarter" idx="12"/>
          </p:nvPr>
        </p:nvSpPr>
        <p:spPr/>
        <p:txBody>
          <a:bodyPr/>
          <a:lstStyle/>
          <a:p>
            <a:fld id="{DB34897F-9ACF-4895-8679-4036D971A87D}" type="slidenum">
              <a:rPr lang="en-GB" smtClean="0"/>
              <a:t>‹#›</a:t>
            </a:fld>
            <a:endParaRPr lang="en-GB"/>
          </a:p>
        </p:txBody>
      </p:sp>
    </p:spTree>
    <p:extLst>
      <p:ext uri="{BB962C8B-B14F-4D97-AF65-F5344CB8AC3E}">
        <p14:creationId xmlns:p14="http://schemas.microsoft.com/office/powerpoint/2010/main" val="1002633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722D-A70E-4BE7-A253-C274AC2B76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3A90AC-D24C-45E5-8C2F-3C6CDA3E5D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A33DA8-567D-4D5A-8F2E-5FB2024E4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48CCF3-6790-4966-A469-AD9206C10405}"/>
              </a:ext>
            </a:extLst>
          </p:cNvPr>
          <p:cNvSpPr>
            <a:spLocks noGrp="1"/>
          </p:cNvSpPr>
          <p:nvPr>
            <p:ph type="dt" sz="half" idx="10"/>
          </p:nvPr>
        </p:nvSpPr>
        <p:spPr/>
        <p:txBody>
          <a:bodyPr/>
          <a:lstStyle/>
          <a:p>
            <a:fld id="{4644BB6C-5478-447F-ADE6-6D028ED882A6}" type="datetimeFigureOut">
              <a:rPr lang="en-GB" smtClean="0"/>
              <a:t>20/05/2022</a:t>
            </a:fld>
            <a:endParaRPr lang="en-GB"/>
          </a:p>
        </p:txBody>
      </p:sp>
      <p:sp>
        <p:nvSpPr>
          <p:cNvPr id="6" name="Footer Placeholder 5">
            <a:extLst>
              <a:ext uri="{FF2B5EF4-FFF2-40B4-BE49-F238E27FC236}">
                <a16:creationId xmlns:a16="http://schemas.microsoft.com/office/drawing/2014/main" id="{0802169D-830F-4FE3-8B3F-230F55DE1F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AD4750-E0D9-4562-8CBA-A5D00CA36927}"/>
              </a:ext>
            </a:extLst>
          </p:cNvPr>
          <p:cNvSpPr>
            <a:spLocks noGrp="1"/>
          </p:cNvSpPr>
          <p:nvPr>
            <p:ph type="sldNum" sz="quarter" idx="12"/>
          </p:nvPr>
        </p:nvSpPr>
        <p:spPr/>
        <p:txBody>
          <a:bodyPr/>
          <a:lstStyle/>
          <a:p>
            <a:fld id="{DB34897F-9ACF-4895-8679-4036D971A87D}" type="slidenum">
              <a:rPr lang="en-GB" smtClean="0"/>
              <a:t>‹#›</a:t>
            </a:fld>
            <a:endParaRPr lang="en-GB"/>
          </a:p>
        </p:txBody>
      </p:sp>
    </p:spTree>
    <p:extLst>
      <p:ext uri="{BB962C8B-B14F-4D97-AF65-F5344CB8AC3E}">
        <p14:creationId xmlns:p14="http://schemas.microsoft.com/office/powerpoint/2010/main" val="2126721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93CAA-8460-4E9B-812A-DE2801949B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7BDBA20-182B-47CE-BB10-B64CE863C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B329657-10CD-4517-920E-F58CAEA3DC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BED739-FF98-40B0-AF43-09BDB0504026}"/>
              </a:ext>
            </a:extLst>
          </p:cNvPr>
          <p:cNvSpPr>
            <a:spLocks noGrp="1"/>
          </p:cNvSpPr>
          <p:nvPr>
            <p:ph type="dt" sz="half" idx="10"/>
          </p:nvPr>
        </p:nvSpPr>
        <p:spPr/>
        <p:txBody>
          <a:bodyPr/>
          <a:lstStyle/>
          <a:p>
            <a:fld id="{4644BB6C-5478-447F-ADE6-6D028ED882A6}" type="datetimeFigureOut">
              <a:rPr lang="en-GB" smtClean="0"/>
              <a:t>20/05/2022</a:t>
            </a:fld>
            <a:endParaRPr lang="en-GB"/>
          </a:p>
        </p:txBody>
      </p:sp>
      <p:sp>
        <p:nvSpPr>
          <p:cNvPr id="6" name="Footer Placeholder 5">
            <a:extLst>
              <a:ext uri="{FF2B5EF4-FFF2-40B4-BE49-F238E27FC236}">
                <a16:creationId xmlns:a16="http://schemas.microsoft.com/office/drawing/2014/main" id="{9F8A7E95-4847-4AC5-88E7-539BE2CBA6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1CE3AB-01C4-4997-B8E2-676D2175D958}"/>
              </a:ext>
            </a:extLst>
          </p:cNvPr>
          <p:cNvSpPr>
            <a:spLocks noGrp="1"/>
          </p:cNvSpPr>
          <p:nvPr>
            <p:ph type="sldNum" sz="quarter" idx="12"/>
          </p:nvPr>
        </p:nvSpPr>
        <p:spPr/>
        <p:txBody>
          <a:bodyPr/>
          <a:lstStyle/>
          <a:p>
            <a:fld id="{DB34897F-9ACF-4895-8679-4036D971A87D}" type="slidenum">
              <a:rPr lang="en-GB" smtClean="0"/>
              <a:t>‹#›</a:t>
            </a:fld>
            <a:endParaRPr lang="en-GB"/>
          </a:p>
        </p:txBody>
      </p:sp>
    </p:spTree>
    <p:extLst>
      <p:ext uri="{BB962C8B-B14F-4D97-AF65-F5344CB8AC3E}">
        <p14:creationId xmlns:p14="http://schemas.microsoft.com/office/powerpoint/2010/main" val="3852692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8EC3A-FEC8-47BE-8B36-B4AC1D658E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1166DA-9E2E-4160-9670-F1F9454C6F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3C773F-990A-4D38-A81B-15B2DBBF8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44BB6C-5478-447F-ADE6-6D028ED882A6}" type="datetimeFigureOut">
              <a:rPr lang="en-GB" smtClean="0"/>
              <a:t>20/05/2022</a:t>
            </a:fld>
            <a:endParaRPr lang="en-GB"/>
          </a:p>
        </p:txBody>
      </p:sp>
      <p:sp>
        <p:nvSpPr>
          <p:cNvPr id="5" name="Footer Placeholder 4">
            <a:extLst>
              <a:ext uri="{FF2B5EF4-FFF2-40B4-BE49-F238E27FC236}">
                <a16:creationId xmlns:a16="http://schemas.microsoft.com/office/drawing/2014/main" id="{C90BABAC-9F50-4DD5-B6B6-54FBFBB1D3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4E37636-949F-47BB-B831-F8A6C561F8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4897F-9ACF-4895-8679-4036D971A87D}" type="slidenum">
              <a:rPr lang="en-GB" smtClean="0"/>
              <a:t>‹#›</a:t>
            </a:fld>
            <a:endParaRPr lang="en-GB"/>
          </a:p>
        </p:txBody>
      </p:sp>
    </p:spTree>
    <p:extLst>
      <p:ext uri="{BB962C8B-B14F-4D97-AF65-F5344CB8AC3E}">
        <p14:creationId xmlns:p14="http://schemas.microsoft.com/office/powerpoint/2010/main" val="1889518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nF5PHg27lU0?start=1&amp;feature=oembed" TargetMode="Externa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823ADF-EFA8-4F4B-924C-F4D9679B99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3785" y="961304"/>
            <a:ext cx="4718415" cy="3777609"/>
          </a:xfrm>
          <a:prstGeom prst="rect">
            <a:avLst/>
          </a:prstGeom>
        </p:spPr>
      </p:pic>
      <p:sp>
        <p:nvSpPr>
          <p:cNvPr id="5" name="Google Shape;30;p7">
            <a:extLst>
              <a:ext uri="{FF2B5EF4-FFF2-40B4-BE49-F238E27FC236}">
                <a16:creationId xmlns:a16="http://schemas.microsoft.com/office/drawing/2014/main" id="{C2B10D85-FBED-4A9E-895D-DF17BD699A56}"/>
              </a:ext>
            </a:extLst>
          </p:cNvPr>
          <p:cNvSpPr/>
          <p:nvPr/>
        </p:nvSpPr>
        <p:spPr>
          <a:xfrm>
            <a:off x="0" y="5359815"/>
            <a:ext cx="12192000" cy="1192567"/>
          </a:xfrm>
          <a:prstGeom prst="rect">
            <a:avLst/>
          </a:prstGeom>
          <a:solidFill>
            <a:srgbClr val="383A4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Google Shape;33;p7">
            <a:extLst>
              <a:ext uri="{FF2B5EF4-FFF2-40B4-BE49-F238E27FC236}">
                <a16:creationId xmlns:a16="http://schemas.microsoft.com/office/drawing/2014/main" id="{7FD06025-2438-4F80-BAD4-0D1F2F7DFF40}"/>
              </a:ext>
            </a:extLst>
          </p:cNvPr>
          <p:cNvPicPr preferRelativeResize="0"/>
          <p:nvPr/>
        </p:nvPicPr>
        <p:blipFill rotWithShape="1">
          <a:blip r:embed="rId4" cstate="print">
            <a:alphaModFix/>
            <a:extLst>
              <a:ext uri="{28A0092B-C50C-407E-A947-70E740481C1C}">
                <a14:useLocalDpi xmlns:a14="http://schemas.microsoft.com/office/drawing/2010/main"/>
              </a:ext>
            </a:extLst>
          </a:blip>
          <a:srcRect l="-5354" t="-13324" r="-1528" b="-12145"/>
          <a:stretch/>
        </p:blipFill>
        <p:spPr>
          <a:xfrm>
            <a:off x="300379" y="5621233"/>
            <a:ext cx="3110478" cy="669729"/>
          </a:xfrm>
          <a:prstGeom prst="rect">
            <a:avLst/>
          </a:prstGeom>
          <a:noFill/>
          <a:ln>
            <a:noFill/>
          </a:ln>
        </p:spPr>
      </p:pic>
      <p:sp>
        <p:nvSpPr>
          <p:cNvPr id="7" name="Google Shape;28;p7">
            <a:extLst>
              <a:ext uri="{FF2B5EF4-FFF2-40B4-BE49-F238E27FC236}">
                <a16:creationId xmlns:a16="http://schemas.microsoft.com/office/drawing/2014/main" id="{DDC5C70F-273B-42B4-82A2-B60507D07985}"/>
              </a:ext>
            </a:extLst>
          </p:cNvPr>
          <p:cNvSpPr/>
          <p:nvPr/>
        </p:nvSpPr>
        <p:spPr>
          <a:xfrm>
            <a:off x="0" y="961304"/>
            <a:ext cx="7255635" cy="3777609"/>
          </a:xfrm>
          <a:prstGeom prst="rect">
            <a:avLst/>
          </a:prstGeom>
          <a:solidFill>
            <a:srgbClr val="A00E2E"/>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9;p7">
            <a:extLst>
              <a:ext uri="{FF2B5EF4-FFF2-40B4-BE49-F238E27FC236}">
                <a16:creationId xmlns:a16="http://schemas.microsoft.com/office/drawing/2014/main" id="{C6FCED78-E8C0-40CC-BE34-7C224AF8CB95}"/>
              </a:ext>
            </a:extLst>
          </p:cNvPr>
          <p:cNvSpPr txBox="1"/>
          <p:nvPr/>
        </p:nvSpPr>
        <p:spPr>
          <a:xfrm>
            <a:off x="0" y="1122106"/>
            <a:ext cx="9842100" cy="4107000"/>
          </a:xfrm>
          <a:prstGeom prst="rect">
            <a:avLst/>
          </a:prstGeom>
          <a:noFill/>
          <a:ln>
            <a:noFill/>
          </a:ln>
        </p:spPr>
        <p:txBody>
          <a:bodyPr spcFirstLastPara="1" wrap="square" lIns="91425" tIns="45700" rIns="91425" bIns="45700" anchor="t" anchorCtr="0">
            <a:noAutofit/>
          </a:bodyPr>
          <a:lstStyle/>
          <a:p>
            <a:pPr defTabSz="457200">
              <a:buClr>
                <a:srgbClr val="FFFFFF"/>
              </a:buClr>
              <a:buSzPts val="1650"/>
            </a:pPr>
            <a:r>
              <a:rPr lang="en-GB" sz="2800" b="1" dirty="0">
                <a:solidFill>
                  <a:schemeClr val="bg2"/>
                </a:solidFill>
                <a:latin typeface="Roboto"/>
                <a:ea typeface="Roboto"/>
                <a:cs typeface="Roboto"/>
                <a:sym typeface="Roboto"/>
              </a:rPr>
              <a:t>Marshalls Logistics</a:t>
            </a:r>
          </a:p>
          <a:p>
            <a:pPr defTabSz="457200">
              <a:buClr>
                <a:srgbClr val="FFFFFF"/>
              </a:buClr>
              <a:buSzPts val="1650"/>
            </a:pPr>
            <a:endParaRPr lang="en-GB" sz="2800" b="1" dirty="0">
              <a:solidFill>
                <a:schemeClr val="bg2"/>
              </a:solidFill>
              <a:latin typeface="Roboto"/>
              <a:ea typeface="Roboto"/>
              <a:cs typeface="Roboto"/>
              <a:sym typeface="Roboto"/>
            </a:endParaRPr>
          </a:p>
          <a:p>
            <a:pPr defTabSz="457200">
              <a:buClr>
                <a:srgbClr val="FFFFFF"/>
              </a:buClr>
              <a:buSzPts val="1650"/>
            </a:pPr>
            <a:r>
              <a:rPr lang="en-GB" sz="2800" b="1" dirty="0">
                <a:solidFill>
                  <a:schemeClr val="bg2"/>
                </a:solidFill>
                <a:latin typeface="Roboto"/>
                <a:ea typeface="Roboto"/>
                <a:cs typeface="Roboto"/>
                <a:sym typeface="Roboto"/>
              </a:rPr>
              <a:t>Road Safety within Schools Campaign 2022</a:t>
            </a:r>
          </a:p>
        </p:txBody>
      </p:sp>
    </p:spTree>
    <p:extLst>
      <p:ext uri="{BB962C8B-B14F-4D97-AF65-F5344CB8AC3E}">
        <p14:creationId xmlns:p14="http://schemas.microsoft.com/office/powerpoint/2010/main" val="14096847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p7">
            <a:extLst>
              <a:ext uri="{FF2B5EF4-FFF2-40B4-BE49-F238E27FC236}">
                <a16:creationId xmlns:a16="http://schemas.microsoft.com/office/drawing/2014/main" id="{7AB7C781-710B-4407-9477-FFAFA6449E7D}"/>
              </a:ext>
            </a:extLst>
          </p:cNvPr>
          <p:cNvSpPr/>
          <p:nvPr/>
        </p:nvSpPr>
        <p:spPr>
          <a:xfrm>
            <a:off x="0" y="5694678"/>
            <a:ext cx="12192000" cy="1192567"/>
          </a:xfrm>
          <a:prstGeom prst="rect">
            <a:avLst/>
          </a:prstGeom>
          <a:solidFill>
            <a:srgbClr val="383A4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Google Shape;33;p7">
            <a:extLst>
              <a:ext uri="{FF2B5EF4-FFF2-40B4-BE49-F238E27FC236}">
                <a16:creationId xmlns:a16="http://schemas.microsoft.com/office/drawing/2014/main" id="{63128DE6-1C83-4C41-9156-D3D72C0F5918}"/>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5354" t="-13324" r="-1528" b="-12145"/>
          <a:stretch/>
        </p:blipFill>
        <p:spPr>
          <a:xfrm>
            <a:off x="284337" y="5956096"/>
            <a:ext cx="3110478" cy="669729"/>
          </a:xfrm>
          <a:prstGeom prst="rect">
            <a:avLst/>
          </a:prstGeom>
          <a:noFill/>
          <a:ln>
            <a:noFill/>
          </a:ln>
        </p:spPr>
      </p:pic>
      <p:pic>
        <p:nvPicPr>
          <p:cNvPr id="12" name="Picture 11">
            <a:extLst>
              <a:ext uri="{FF2B5EF4-FFF2-40B4-BE49-F238E27FC236}">
                <a16:creationId xmlns:a16="http://schemas.microsoft.com/office/drawing/2014/main" id="{6599C658-A79F-4AE7-9C73-3AEDDDE1C8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97829" y="0"/>
            <a:ext cx="7794171" cy="5725886"/>
          </a:xfrm>
          <a:prstGeom prst="rect">
            <a:avLst/>
          </a:prstGeom>
        </p:spPr>
      </p:pic>
      <p:pic>
        <p:nvPicPr>
          <p:cNvPr id="11" name="Picture 10">
            <a:extLst>
              <a:ext uri="{FF2B5EF4-FFF2-40B4-BE49-F238E27FC236}">
                <a16:creationId xmlns:a16="http://schemas.microsoft.com/office/drawing/2014/main" id="{961B73C3-9F9F-411C-800B-320DB36EB3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4397829" cy="5728304"/>
          </a:xfrm>
          <a:prstGeom prst="rect">
            <a:avLst/>
          </a:prstGeom>
        </p:spPr>
      </p:pic>
    </p:spTree>
    <p:extLst>
      <p:ext uri="{BB962C8B-B14F-4D97-AF65-F5344CB8AC3E}">
        <p14:creationId xmlns:p14="http://schemas.microsoft.com/office/powerpoint/2010/main" val="2137985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p7">
            <a:extLst>
              <a:ext uri="{FF2B5EF4-FFF2-40B4-BE49-F238E27FC236}">
                <a16:creationId xmlns:a16="http://schemas.microsoft.com/office/drawing/2014/main" id="{7AB7C781-710B-4407-9477-FFAFA6449E7D}"/>
              </a:ext>
            </a:extLst>
          </p:cNvPr>
          <p:cNvSpPr/>
          <p:nvPr/>
        </p:nvSpPr>
        <p:spPr>
          <a:xfrm>
            <a:off x="-58057" y="5694678"/>
            <a:ext cx="12250057" cy="1192567"/>
          </a:xfrm>
          <a:prstGeom prst="rect">
            <a:avLst/>
          </a:prstGeom>
          <a:solidFill>
            <a:srgbClr val="383A4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Google Shape;33;p7">
            <a:extLst>
              <a:ext uri="{FF2B5EF4-FFF2-40B4-BE49-F238E27FC236}">
                <a16:creationId xmlns:a16="http://schemas.microsoft.com/office/drawing/2014/main" id="{63128DE6-1C83-4C41-9156-D3D72C0F5918}"/>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5354" t="-13324" r="-1528" b="-12145"/>
          <a:stretch/>
        </p:blipFill>
        <p:spPr>
          <a:xfrm>
            <a:off x="284337" y="5956096"/>
            <a:ext cx="3110478" cy="669729"/>
          </a:xfrm>
          <a:prstGeom prst="rect">
            <a:avLst/>
          </a:prstGeom>
          <a:noFill/>
          <a:ln>
            <a:noFill/>
          </a:ln>
        </p:spPr>
      </p:pic>
      <p:pic>
        <p:nvPicPr>
          <p:cNvPr id="2" name="Picture 1">
            <a:extLst>
              <a:ext uri="{FF2B5EF4-FFF2-40B4-BE49-F238E27FC236}">
                <a16:creationId xmlns:a16="http://schemas.microsoft.com/office/drawing/2014/main" id="{B6CC5CEE-5C41-41E2-8B4E-B6A5C6620D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057" y="0"/>
            <a:ext cx="4281714" cy="5708952"/>
          </a:xfrm>
          <a:prstGeom prst="rect">
            <a:avLst/>
          </a:prstGeom>
        </p:spPr>
      </p:pic>
      <p:pic>
        <p:nvPicPr>
          <p:cNvPr id="3" name="Picture 2">
            <a:extLst>
              <a:ext uri="{FF2B5EF4-FFF2-40B4-BE49-F238E27FC236}">
                <a16:creationId xmlns:a16="http://schemas.microsoft.com/office/drawing/2014/main" id="{62582394-731C-4E4F-9917-725CFBACC5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8857" y="-18378"/>
            <a:ext cx="8273143" cy="5727330"/>
          </a:xfrm>
          <a:prstGeom prst="rect">
            <a:avLst/>
          </a:prstGeom>
        </p:spPr>
      </p:pic>
    </p:spTree>
    <p:extLst>
      <p:ext uri="{BB962C8B-B14F-4D97-AF65-F5344CB8AC3E}">
        <p14:creationId xmlns:p14="http://schemas.microsoft.com/office/powerpoint/2010/main" val="1893135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52711-0537-41FA-8BA1-B8039E87AF12}"/>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F4E0E874-58EB-4438-A28B-22994025919F}"/>
              </a:ext>
            </a:extLst>
          </p:cNvPr>
          <p:cNvPicPr>
            <a:picLocks noGrp="1" noChangeAspect="1"/>
          </p:cNvPicPr>
          <p:nvPr>
            <p:ph idx="1"/>
          </p:nvPr>
        </p:nvPicPr>
        <p:blipFill>
          <a:blip r:embed="rId3"/>
          <a:stretch>
            <a:fillRect/>
          </a:stretch>
        </p:blipFill>
        <p:spPr>
          <a:xfrm>
            <a:off x="-1" y="0"/>
            <a:ext cx="7617859" cy="5050971"/>
          </a:xfrm>
          <a:prstGeom prst="rect">
            <a:avLst/>
          </a:prstGeom>
        </p:spPr>
      </p:pic>
      <p:sp>
        <p:nvSpPr>
          <p:cNvPr id="4" name="Google Shape;30;p7">
            <a:extLst>
              <a:ext uri="{FF2B5EF4-FFF2-40B4-BE49-F238E27FC236}">
                <a16:creationId xmlns:a16="http://schemas.microsoft.com/office/drawing/2014/main" id="{3FD1DC64-56E3-4374-99D0-DD06FE1D8F9E}"/>
              </a:ext>
            </a:extLst>
          </p:cNvPr>
          <p:cNvSpPr/>
          <p:nvPr/>
        </p:nvSpPr>
        <p:spPr>
          <a:xfrm>
            <a:off x="-29028" y="5694676"/>
            <a:ext cx="12192000" cy="1192567"/>
          </a:xfrm>
          <a:prstGeom prst="rect">
            <a:avLst/>
          </a:prstGeom>
          <a:solidFill>
            <a:srgbClr val="383A4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Google Shape;33;p7">
            <a:extLst>
              <a:ext uri="{FF2B5EF4-FFF2-40B4-BE49-F238E27FC236}">
                <a16:creationId xmlns:a16="http://schemas.microsoft.com/office/drawing/2014/main" id="{727D2480-197A-44AD-B566-70D6E3B40E9C}"/>
              </a:ext>
            </a:extLst>
          </p:cNvPr>
          <p:cNvPicPr preferRelativeResize="0"/>
          <p:nvPr/>
        </p:nvPicPr>
        <p:blipFill rotWithShape="1">
          <a:blip r:embed="rId4" cstate="print">
            <a:alphaModFix/>
            <a:extLst>
              <a:ext uri="{28A0092B-C50C-407E-A947-70E740481C1C}">
                <a14:useLocalDpi xmlns:a14="http://schemas.microsoft.com/office/drawing/2010/main"/>
              </a:ext>
            </a:extLst>
          </a:blip>
          <a:srcRect l="-5354" t="-13324" r="-1528" b="-12145"/>
          <a:stretch/>
        </p:blipFill>
        <p:spPr>
          <a:xfrm>
            <a:off x="284337" y="5956096"/>
            <a:ext cx="3110478" cy="669729"/>
          </a:xfrm>
          <a:prstGeom prst="rect">
            <a:avLst/>
          </a:prstGeom>
          <a:noFill/>
          <a:ln>
            <a:noFill/>
          </a:ln>
        </p:spPr>
      </p:pic>
      <p:pic>
        <p:nvPicPr>
          <p:cNvPr id="8" name="Picture 7">
            <a:extLst>
              <a:ext uri="{FF2B5EF4-FFF2-40B4-BE49-F238E27FC236}">
                <a16:creationId xmlns:a16="http://schemas.microsoft.com/office/drawing/2014/main" id="{9CA0308A-5AA5-4245-9A55-8EFE2D512F85}"/>
              </a:ext>
            </a:extLst>
          </p:cNvPr>
          <p:cNvPicPr>
            <a:picLocks noChangeAspect="1"/>
          </p:cNvPicPr>
          <p:nvPr/>
        </p:nvPicPr>
        <p:blipFill>
          <a:blip r:embed="rId5"/>
          <a:stretch>
            <a:fillRect/>
          </a:stretch>
        </p:blipFill>
        <p:spPr>
          <a:xfrm>
            <a:off x="7617858" y="0"/>
            <a:ext cx="4574142" cy="3041805"/>
          </a:xfrm>
          <a:prstGeom prst="rect">
            <a:avLst/>
          </a:prstGeom>
        </p:spPr>
      </p:pic>
      <p:pic>
        <p:nvPicPr>
          <p:cNvPr id="13" name="Picture 12">
            <a:extLst>
              <a:ext uri="{FF2B5EF4-FFF2-40B4-BE49-F238E27FC236}">
                <a16:creationId xmlns:a16="http://schemas.microsoft.com/office/drawing/2014/main" id="{916B48D7-14D8-4EE3-91B2-D5DEB9FDDF2C}"/>
              </a:ext>
            </a:extLst>
          </p:cNvPr>
          <p:cNvPicPr>
            <a:picLocks noChangeAspect="1"/>
          </p:cNvPicPr>
          <p:nvPr/>
        </p:nvPicPr>
        <p:blipFill>
          <a:blip r:embed="rId6"/>
          <a:stretch>
            <a:fillRect/>
          </a:stretch>
        </p:blipFill>
        <p:spPr>
          <a:xfrm>
            <a:off x="6870993" y="4343559"/>
            <a:ext cx="4244708" cy="1272650"/>
          </a:xfrm>
          <a:prstGeom prst="rect">
            <a:avLst/>
          </a:prstGeom>
        </p:spPr>
      </p:pic>
      <p:pic>
        <p:nvPicPr>
          <p:cNvPr id="11" name="Picture 10">
            <a:extLst>
              <a:ext uri="{FF2B5EF4-FFF2-40B4-BE49-F238E27FC236}">
                <a16:creationId xmlns:a16="http://schemas.microsoft.com/office/drawing/2014/main" id="{732C228F-6CB1-4F59-AF96-0939F6007D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94744" y="2652591"/>
            <a:ext cx="1668228" cy="2398380"/>
          </a:xfrm>
          <a:prstGeom prst="rect">
            <a:avLst/>
          </a:prstGeom>
        </p:spPr>
      </p:pic>
    </p:spTree>
    <p:extLst>
      <p:ext uri="{BB962C8B-B14F-4D97-AF65-F5344CB8AC3E}">
        <p14:creationId xmlns:p14="http://schemas.microsoft.com/office/powerpoint/2010/main" val="1752503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p7">
            <a:extLst>
              <a:ext uri="{FF2B5EF4-FFF2-40B4-BE49-F238E27FC236}">
                <a16:creationId xmlns:a16="http://schemas.microsoft.com/office/drawing/2014/main" id="{DF18C755-72FC-416E-9D21-EA54579EDC1F}"/>
              </a:ext>
            </a:extLst>
          </p:cNvPr>
          <p:cNvSpPr/>
          <p:nvPr/>
        </p:nvSpPr>
        <p:spPr>
          <a:xfrm>
            <a:off x="-29028" y="5694676"/>
            <a:ext cx="12192000" cy="1192567"/>
          </a:xfrm>
          <a:prstGeom prst="rect">
            <a:avLst/>
          </a:prstGeom>
          <a:solidFill>
            <a:srgbClr val="383A4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Google Shape;33;p7">
            <a:extLst>
              <a:ext uri="{FF2B5EF4-FFF2-40B4-BE49-F238E27FC236}">
                <a16:creationId xmlns:a16="http://schemas.microsoft.com/office/drawing/2014/main" id="{E7109649-1B9F-4125-A799-6F1922FA97EE}"/>
              </a:ext>
            </a:extLst>
          </p:cNvPr>
          <p:cNvPicPr preferRelativeResize="0"/>
          <p:nvPr/>
        </p:nvPicPr>
        <p:blipFill rotWithShape="1">
          <a:blip r:embed="rId2" cstate="print">
            <a:alphaModFix/>
            <a:extLst>
              <a:ext uri="{28A0092B-C50C-407E-A947-70E740481C1C}">
                <a14:useLocalDpi xmlns:a14="http://schemas.microsoft.com/office/drawing/2010/main"/>
              </a:ext>
            </a:extLst>
          </a:blip>
          <a:srcRect l="-5354" t="-13324" r="-1528" b="-12145"/>
          <a:stretch/>
        </p:blipFill>
        <p:spPr>
          <a:xfrm>
            <a:off x="284337" y="5956096"/>
            <a:ext cx="3110478" cy="669729"/>
          </a:xfrm>
          <a:prstGeom prst="rect">
            <a:avLst/>
          </a:prstGeom>
          <a:noFill/>
          <a:ln>
            <a:noFill/>
          </a:ln>
        </p:spPr>
      </p:pic>
      <p:pic>
        <p:nvPicPr>
          <p:cNvPr id="6" name="Picture 5">
            <a:extLst>
              <a:ext uri="{FF2B5EF4-FFF2-40B4-BE49-F238E27FC236}">
                <a16:creationId xmlns:a16="http://schemas.microsoft.com/office/drawing/2014/main" id="{153E3A2D-FEDE-43EE-BA83-F2EF70B19D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7592901" cy="5694676"/>
          </a:xfrm>
          <a:prstGeom prst="rect">
            <a:avLst/>
          </a:prstGeom>
        </p:spPr>
      </p:pic>
      <p:pic>
        <p:nvPicPr>
          <p:cNvPr id="7" name="Picture 6">
            <a:extLst>
              <a:ext uri="{FF2B5EF4-FFF2-40B4-BE49-F238E27FC236}">
                <a16:creationId xmlns:a16="http://schemas.microsoft.com/office/drawing/2014/main" id="{920FC269-0FD3-49CD-AD43-A08DA7FF76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2558" y="429617"/>
            <a:ext cx="4250757" cy="3188068"/>
          </a:xfrm>
          <a:prstGeom prst="rect">
            <a:avLst/>
          </a:prstGeom>
        </p:spPr>
      </p:pic>
    </p:spTree>
    <p:extLst>
      <p:ext uri="{BB962C8B-B14F-4D97-AF65-F5344CB8AC3E}">
        <p14:creationId xmlns:p14="http://schemas.microsoft.com/office/powerpoint/2010/main" val="702123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3D35D-E406-4951-989F-88097B001E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23785" y="961304"/>
            <a:ext cx="4718415" cy="3777609"/>
          </a:xfrm>
          <a:prstGeom prst="rect">
            <a:avLst/>
          </a:prstGeom>
        </p:spPr>
      </p:pic>
      <p:sp>
        <p:nvSpPr>
          <p:cNvPr id="5" name="Google Shape;30;p7">
            <a:extLst>
              <a:ext uri="{FF2B5EF4-FFF2-40B4-BE49-F238E27FC236}">
                <a16:creationId xmlns:a16="http://schemas.microsoft.com/office/drawing/2014/main" id="{9B5D2696-44EB-4835-AFE1-B19E3E95F9D3}"/>
              </a:ext>
            </a:extLst>
          </p:cNvPr>
          <p:cNvSpPr/>
          <p:nvPr/>
        </p:nvSpPr>
        <p:spPr>
          <a:xfrm>
            <a:off x="0" y="5359815"/>
            <a:ext cx="12192000" cy="1192567"/>
          </a:xfrm>
          <a:prstGeom prst="rect">
            <a:avLst/>
          </a:prstGeom>
          <a:solidFill>
            <a:srgbClr val="383A4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Google Shape;33;p7">
            <a:extLst>
              <a:ext uri="{FF2B5EF4-FFF2-40B4-BE49-F238E27FC236}">
                <a16:creationId xmlns:a16="http://schemas.microsoft.com/office/drawing/2014/main" id="{11D1496F-FC7D-427E-99ED-F5863A132927}"/>
              </a:ext>
            </a:extLst>
          </p:cNvPr>
          <p:cNvPicPr preferRelativeResize="0"/>
          <p:nvPr/>
        </p:nvPicPr>
        <p:blipFill rotWithShape="1">
          <a:blip r:embed="rId5" cstate="print">
            <a:alphaModFix/>
            <a:extLst>
              <a:ext uri="{28A0092B-C50C-407E-A947-70E740481C1C}">
                <a14:useLocalDpi xmlns:a14="http://schemas.microsoft.com/office/drawing/2010/main"/>
              </a:ext>
            </a:extLst>
          </a:blip>
          <a:srcRect l="-5354" t="-13324" r="-1528" b="-12145"/>
          <a:stretch/>
        </p:blipFill>
        <p:spPr>
          <a:xfrm>
            <a:off x="300379" y="5621233"/>
            <a:ext cx="3110478" cy="669729"/>
          </a:xfrm>
          <a:prstGeom prst="rect">
            <a:avLst/>
          </a:prstGeom>
          <a:noFill/>
          <a:ln>
            <a:noFill/>
          </a:ln>
        </p:spPr>
      </p:pic>
      <p:pic>
        <p:nvPicPr>
          <p:cNvPr id="11" name="Online Media 10" title="Blind spot of truck">
            <a:hlinkClick r:id="" action="ppaction://media"/>
            <a:extLst>
              <a:ext uri="{FF2B5EF4-FFF2-40B4-BE49-F238E27FC236}">
                <a16:creationId xmlns:a16="http://schemas.microsoft.com/office/drawing/2014/main" id="{C1B59A5C-2EF8-495A-AB52-752D0578C189}"/>
              </a:ext>
            </a:extLst>
          </p:cNvPr>
          <p:cNvPicPr>
            <a:picLocks noRot="1" noChangeAspect="1"/>
          </p:cNvPicPr>
          <p:nvPr>
            <a:videoFile r:link="rId1"/>
          </p:nvPr>
        </p:nvPicPr>
        <p:blipFill>
          <a:blip r:embed="rId6"/>
          <a:stretch>
            <a:fillRect/>
          </a:stretch>
        </p:blipFill>
        <p:spPr>
          <a:xfrm>
            <a:off x="300379" y="961304"/>
            <a:ext cx="6842854" cy="3777609"/>
          </a:xfrm>
          <a:prstGeom prst="rect">
            <a:avLst/>
          </a:prstGeom>
        </p:spPr>
      </p:pic>
    </p:spTree>
    <p:extLst>
      <p:ext uri="{BB962C8B-B14F-4D97-AF65-F5344CB8AC3E}">
        <p14:creationId xmlns:p14="http://schemas.microsoft.com/office/powerpoint/2010/main" val="343206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3D35D-E406-4951-989F-88097B001E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3785" y="961304"/>
            <a:ext cx="4718415" cy="3777609"/>
          </a:xfrm>
          <a:prstGeom prst="rect">
            <a:avLst/>
          </a:prstGeom>
        </p:spPr>
      </p:pic>
      <p:sp>
        <p:nvSpPr>
          <p:cNvPr id="5" name="Google Shape;30;p7">
            <a:extLst>
              <a:ext uri="{FF2B5EF4-FFF2-40B4-BE49-F238E27FC236}">
                <a16:creationId xmlns:a16="http://schemas.microsoft.com/office/drawing/2014/main" id="{9B5D2696-44EB-4835-AFE1-B19E3E95F9D3}"/>
              </a:ext>
            </a:extLst>
          </p:cNvPr>
          <p:cNvSpPr/>
          <p:nvPr/>
        </p:nvSpPr>
        <p:spPr>
          <a:xfrm>
            <a:off x="0" y="5359815"/>
            <a:ext cx="12192000" cy="1192567"/>
          </a:xfrm>
          <a:prstGeom prst="rect">
            <a:avLst/>
          </a:prstGeom>
          <a:solidFill>
            <a:srgbClr val="383A4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Google Shape;33;p7">
            <a:extLst>
              <a:ext uri="{FF2B5EF4-FFF2-40B4-BE49-F238E27FC236}">
                <a16:creationId xmlns:a16="http://schemas.microsoft.com/office/drawing/2014/main" id="{11D1496F-FC7D-427E-99ED-F5863A132927}"/>
              </a:ext>
            </a:extLst>
          </p:cNvPr>
          <p:cNvPicPr preferRelativeResize="0"/>
          <p:nvPr/>
        </p:nvPicPr>
        <p:blipFill rotWithShape="1">
          <a:blip r:embed="rId4" cstate="print">
            <a:alphaModFix/>
            <a:extLst>
              <a:ext uri="{28A0092B-C50C-407E-A947-70E740481C1C}">
                <a14:useLocalDpi xmlns:a14="http://schemas.microsoft.com/office/drawing/2010/main"/>
              </a:ext>
            </a:extLst>
          </a:blip>
          <a:srcRect l="-5354" t="-13324" r="-1528" b="-12145"/>
          <a:stretch/>
        </p:blipFill>
        <p:spPr>
          <a:xfrm>
            <a:off x="300379" y="5621233"/>
            <a:ext cx="3110478" cy="669729"/>
          </a:xfrm>
          <a:prstGeom prst="rect">
            <a:avLst/>
          </a:prstGeom>
          <a:noFill/>
          <a:ln>
            <a:noFill/>
          </a:ln>
        </p:spPr>
      </p:pic>
      <p:sp>
        <p:nvSpPr>
          <p:cNvPr id="7" name="Google Shape;28;p7">
            <a:extLst>
              <a:ext uri="{FF2B5EF4-FFF2-40B4-BE49-F238E27FC236}">
                <a16:creationId xmlns:a16="http://schemas.microsoft.com/office/drawing/2014/main" id="{595F3D57-8E1A-4610-908C-4105F779E54F}"/>
              </a:ext>
            </a:extLst>
          </p:cNvPr>
          <p:cNvSpPr/>
          <p:nvPr/>
        </p:nvSpPr>
        <p:spPr>
          <a:xfrm>
            <a:off x="68150" y="961304"/>
            <a:ext cx="7255635" cy="3777609"/>
          </a:xfrm>
          <a:prstGeom prst="rect">
            <a:avLst/>
          </a:prstGeom>
          <a:solidFill>
            <a:srgbClr val="A00E2E"/>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9;p7">
            <a:extLst>
              <a:ext uri="{FF2B5EF4-FFF2-40B4-BE49-F238E27FC236}">
                <a16:creationId xmlns:a16="http://schemas.microsoft.com/office/drawing/2014/main" id="{25A2BED8-6656-452B-BABC-1F49876D89A4}"/>
              </a:ext>
            </a:extLst>
          </p:cNvPr>
          <p:cNvSpPr txBox="1"/>
          <p:nvPr/>
        </p:nvSpPr>
        <p:spPr>
          <a:xfrm>
            <a:off x="149800" y="1122106"/>
            <a:ext cx="9842100" cy="4107000"/>
          </a:xfrm>
          <a:prstGeom prst="rect">
            <a:avLst/>
          </a:prstGeom>
          <a:noFill/>
          <a:ln>
            <a:noFill/>
          </a:ln>
        </p:spPr>
        <p:txBody>
          <a:bodyPr spcFirstLastPara="1" wrap="square" lIns="91425" tIns="45700" rIns="91425" bIns="45700" anchor="t" anchorCtr="0">
            <a:noAutofit/>
          </a:bodyPr>
          <a:lstStyle/>
          <a:p>
            <a:pPr defTabSz="457200">
              <a:buClr>
                <a:srgbClr val="FFFFFF"/>
              </a:buClr>
              <a:buSzPts val="1650"/>
            </a:pPr>
            <a:r>
              <a:rPr lang="en-GB" sz="2800" b="1" dirty="0">
                <a:solidFill>
                  <a:schemeClr val="bg2"/>
                </a:solidFill>
                <a:latin typeface="Roboto"/>
                <a:ea typeface="Roboto"/>
                <a:cs typeface="Roboto"/>
                <a:sym typeface="Roboto"/>
              </a:rPr>
              <a:t>Marshalls Logistics</a:t>
            </a:r>
          </a:p>
          <a:p>
            <a:pPr defTabSz="457200">
              <a:buClr>
                <a:srgbClr val="FFFFFF"/>
              </a:buClr>
              <a:buSzPts val="1650"/>
            </a:pPr>
            <a:endParaRPr lang="en-GB" sz="2800" b="1" dirty="0">
              <a:solidFill>
                <a:schemeClr val="bg2"/>
              </a:solidFill>
              <a:latin typeface="Roboto"/>
              <a:ea typeface="Roboto"/>
              <a:cs typeface="Roboto"/>
              <a:sym typeface="Roboto"/>
            </a:endParaRPr>
          </a:p>
          <a:p>
            <a:pPr defTabSz="457200">
              <a:buClr>
                <a:srgbClr val="FFFFFF"/>
              </a:buClr>
              <a:buSzPts val="1650"/>
            </a:pPr>
            <a:r>
              <a:rPr lang="en-GB" sz="2800" b="1" dirty="0">
                <a:solidFill>
                  <a:schemeClr val="bg2"/>
                </a:solidFill>
                <a:latin typeface="Roboto"/>
                <a:ea typeface="Roboto"/>
                <a:cs typeface="Roboto"/>
                <a:sym typeface="Roboto"/>
              </a:rPr>
              <a:t>Road Safety within Schools 2022</a:t>
            </a:r>
          </a:p>
        </p:txBody>
      </p:sp>
    </p:spTree>
    <p:extLst>
      <p:ext uri="{BB962C8B-B14F-4D97-AF65-F5344CB8AC3E}">
        <p14:creationId xmlns:p14="http://schemas.microsoft.com/office/powerpoint/2010/main" val="911341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4975</TotalTime>
  <Words>917</Words>
  <Application>Microsoft Office PowerPoint</Application>
  <PresentationFormat>Widescreen</PresentationFormat>
  <Paragraphs>131</Paragraphs>
  <Slides>7</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Dilley</dc:creator>
  <cp:lastModifiedBy>Michelle Borrell</cp:lastModifiedBy>
  <cp:revision>32</cp:revision>
  <dcterms:created xsi:type="dcterms:W3CDTF">2019-11-11T16:17:00Z</dcterms:created>
  <dcterms:modified xsi:type="dcterms:W3CDTF">2022-05-20T13:11:31Z</dcterms:modified>
</cp:coreProperties>
</file>