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2" r:id="rId6"/>
    <p:sldId id="260" r:id="rId7"/>
    <p:sldId id="261" r:id="rId8"/>
    <p:sldId id="263" r:id="rId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86" autoAdjust="0"/>
    <p:restoredTop sz="94660"/>
  </p:normalViewPr>
  <p:slideViewPr>
    <p:cSldViewPr>
      <p:cViewPr varScale="1">
        <p:scale>
          <a:sx n="107" d="100"/>
          <a:sy n="107" d="100"/>
        </p:scale>
        <p:origin x="-1122"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76AC49-9D87-4A04-898B-8CCE022E0344}"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GB"/>
        </a:p>
      </dgm:t>
    </dgm:pt>
    <dgm:pt modelId="{C9EF4B5C-8833-4C27-98FF-455396DA51D1}">
      <dgm:prSet/>
      <dgm:spPr/>
      <dgm:t>
        <a:bodyPr/>
        <a:lstStyle/>
        <a:p>
          <a:pPr rtl="0"/>
          <a:r>
            <a:rPr lang="en-GB" dirty="0" smtClean="0"/>
            <a:t>Replacing Face Top Edge Protection.</a:t>
          </a:r>
          <a:br>
            <a:rPr lang="en-GB" dirty="0" smtClean="0"/>
          </a:br>
          <a:r>
            <a:rPr lang="en-GB" dirty="0" smtClean="0"/>
            <a:t/>
          </a:r>
          <a:br>
            <a:rPr lang="en-GB" dirty="0" smtClean="0"/>
          </a:br>
          <a:r>
            <a:rPr lang="en-GB" dirty="0" smtClean="0"/>
            <a:t>Whatley Quarry </a:t>
          </a:r>
          <a:br>
            <a:rPr lang="en-GB" dirty="0" smtClean="0"/>
          </a:br>
          <a:r>
            <a:rPr lang="en-GB" dirty="0" smtClean="0"/>
            <a:t>Whatley</a:t>
          </a:r>
          <a:br>
            <a:rPr lang="en-GB" dirty="0" smtClean="0"/>
          </a:br>
          <a:r>
            <a:rPr lang="en-GB" dirty="0" smtClean="0"/>
            <a:t>Nr. Frome </a:t>
          </a:r>
          <a:br>
            <a:rPr lang="en-GB" dirty="0" smtClean="0"/>
          </a:br>
          <a:r>
            <a:rPr lang="en-GB" dirty="0" smtClean="0"/>
            <a:t>Somerset </a:t>
          </a:r>
          <a:br>
            <a:rPr lang="en-GB" dirty="0" smtClean="0"/>
          </a:br>
          <a:r>
            <a:rPr lang="en-GB" dirty="0" smtClean="0"/>
            <a:t>BA112EU</a:t>
          </a:r>
          <a:br>
            <a:rPr lang="en-GB" dirty="0" smtClean="0"/>
          </a:br>
          <a:endParaRPr lang="en-GB" dirty="0"/>
        </a:p>
      </dgm:t>
    </dgm:pt>
    <dgm:pt modelId="{015974F9-2A14-4DFB-97C6-D1A72E0CE3BC}" type="parTrans" cxnId="{3945A07B-4C1D-4120-BC60-019A3C6C7F14}">
      <dgm:prSet/>
      <dgm:spPr/>
      <dgm:t>
        <a:bodyPr/>
        <a:lstStyle/>
        <a:p>
          <a:endParaRPr lang="en-GB"/>
        </a:p>
      </dgm:t>
    </dgm:pt>
    <dgm:pt modelId="{FC0FAFC6-0564-433F-8699-A17A07004920}" type="sibTrans" cxnId="{3945A07B-4C1D-4120-BC60-019A3C6C7F14}">
      <dgm:prSet/>
      <dgm:spPr/>
      <dgm:t>
        <a:bodyPr/>
        <a:lstStyle/>
        <a:p>
          <a:endParaRPr lang="en-GB"/>
        </a:p>
      </dgm:t>
    </dgm:pt>
    <dgm:pt modelId="{57157213-8CF0-4BAA-9D45-731CF6305D3F}" type="pres">
      <dgm:prSet presAssocID="{3E76AC49-9D87-4A04-898B-8CCE022E0344}" presName="linear" presStyleCnt="0">
        <dgm:presLayoutVars>
          <dgm:animLvl val="lvl"/>
          <dgm:resizeHandles val="exact"/>
        </dgm:presLayoutVars>
      </dgm:prSet>
      <dgm:spPr/>
      <dgm:t>
        <a:bodyPr/>
        <a:lstStyle/>
        <a:p>
          <a:endParaRPr lang="en-GB"/>
        </a:p>
      </dgm:t>
    </dgm:pt>
    <dgm:pt modelId="{32253FEB-4F79-4B26-80DF-F790A89238FA}" type="pres">
      <dgm:prSet presAssocID="{C9EF4B5C-8833-4C27-98FF-455396DA51D1}" presName="parentText" presStyleLbl="node1" presStyleIdx="0" presStyleCnt="1">
        <dgm:presLayoutVars>
          <dgm:chMax val="0"/>
          <dgm:bulletEnabled val="1"/>
        </dgm:presLayoutVars>
      </dgm:prSet>
      <dgm:spPr/>
      <dgm:t>
        <a:bodyPr/>
        <a:lstStyle/>
        <a:p>
          <a:endParaRPr lang="en-GB"/>
        </a:p>
      </dgm:t>
    </dgm:pt>
  </dgm:ptLst>
  <dgm:cxnLst>
    <dgm:cxn modelId="{BBA16C60-10CD-4E89-9D18-A649D034A7DD}" type="presOf" srcId="{3E76AC49-9D87-4A04-898B-8CCE022E0344}" destId="{57157213-8CF0-4BAA-9D45-731CF6305D3F}" srcOrd="0" destOrd="0" presId="urn:microsoft.com/office/officeart/2005/8/layout/vList2"/>
    <dgm:cxn modelId="{3945A07B-4C1D-4120-BC60-019A3C6C7F14}" srcId="{3E76AC49-9D87-4A04-898B-8CCE022E0344}" destId="{C9EF4B5C-8833-4C27-98FF-455396DA51D1}" srcOrd="0" destOrd="0" parTransId="{015974F9-2A14-4DFB-97C6-D1A72E0CE3BC}" sibTransId="{FC0FAFC6-0564-433F-8699-A17A07004920}"/>
    <dgm:cxn modelId="{8B9E789C-F473-4191-8226-0976AC838920}" type="presOf" srcId="{C9EF4B5C-8833-4C27-98FF-455396DA51D1}" destId="{32253FEB-4F79-4B26-80DF-F790A89238FA}" srcOrd="0" destOrd="0" presId="urn:microsoft.com/office/officeart/2005/8/layout/vList2"/>
    <dgm:cxn modelId="{1FA46128-694F-40F3-9BE0-DD66AE59EF6B}" type="presParOf" srcId="{57157213-8CF0-4BAA-9D45-731CF6305D3F}" destId="{32253FEB-4F79-4B26-80DF-F790A89238FA}"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BA1BAC0-5A92-4256-A98F-D31254EB5FB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5B121BE1-AA81-45A3-B97E-850C288F349C}">
      <dgm:prSet/>
      <dgm:spPr/>
      <dgm:t>
        <a:bodyPr/>
        <a:lstStyle/>
        <a:p>
          <a:pPr rtl="0"/>
          <a:r>
            <a:rPr lang="en-GB" dirty="0" smtClean="0"/>
            <a:t>Note the position of the front wheels behind the line marked with flags </a:t>
          </a:r>
          <a:endParaRPr lang="en-GB" dirty="0"/>
        </a:p>
      </dgm:t>
    </dgm:pt>
    <dgm:pt modelId="{A515AE6D-5400-45F5-A3FE-09540DDD5606}" type="parTrans" cxnId="{6DA12BE7-C0ED-4EC5-8B3B-2CEE601FAAE0}">
      <dgm:prSet/>
      <dgm:spPr/>
      <dgm:t>
        <a:bodyPr/>
        <a:lstStyle/>
        <a:p>
          <a:endParaRPr lang="en-GB"/>
        </a:p>
      </dgm:t>
    </dgm:pt>
    <dgm:pt modelId="{636AFDE3-78F7-49C4-B1BF-3571F8531EDF}" type="sibTrans" cxnId="{6DA12BE7-C0ED-4EC5-8B3B-2CEE601FAAE0}">
      <dgm:prSet/>
      <dgm:spPr/>
      <dgm:t>
        <a:bodyPr/>
        <a:lstStyle/>
        <a:p>
          <a:endParaRPr lang="en-GB"/>
        </a:p>
      </dgm:t>
    </dgm:pt>
    <dgm:pt modelId="{4CB7B4F6-51AA-4B4C-BC54-28D009345EFF}" type="pres">
      <dgm:prSet presAssocID="{0BA1BAC0-5A92-4256-A98F-D31254EB5FB5}" presName="Name0" presStyleCnt="0">
        <dgm:presLayoutVars>
          <dgm:dir/>
          <dgm:animLvl val="lvl"/>
          <dgm:resizeHandles val="exact"/>
        </dgm:presLayoutVars>
      </dgm:prSet>
      <dgm:spPr/>
      <dgm:t>
        <a:bodyPr/>
        <a:lstStyle/>
        <a:p>
          <a:endParaRPr lang="en-GB"/>
        </a:p>
      </dgm:t>
    </dgm:pt>
    <dgm:pt modelId="{0A8B9DB9-0FFD-4B08-813B-E25A52F3663A}" type="pres">
      <dgm:prSet presAssocID="{5B121BE1-AA81-45A3-B97E-850C288F349C}" presName="linNode" presStyleCnt="0"/>
      <dgm:spPr/>
    </dgm:pt>
    <dgm:pt modelId="{237142BC-E08E-4BB7-8011-38CC9C3A1EC4}" type="pres">
      <dgm:prSet presAssocID="{5B121BE1-AA81-45A3-B97E-850C288F349C}" presName="parentText" presStyleLbl="node1" presStyleIdx="0" presStyleCnt="1" custScaleX="254492" custLinFactNeighborX="-6212" custLinFactNeighborY="-53333">
        <dgm:presLayoutVars>
          <dgm:chMax val="1"/>
          <dgm:bulletEnabled val="1"/>
        </dgm:presLayoutVars>
      </dgm:prSet>
      <dgm:spPr/>
      <dgm:t>
        <a:bodyPr/>
        <a:lstStyle/>
        <a:p>
          <a:endParaRPr lang="en-GB"/>
        </a:p>
      </dgm:t>
    </dgm:pt>
  </dgm:ptLst>
  <dgm:cxnLst>
    <dgm:cxn modelId="{6DA12BE7-C0ED-4EC5-8B3B-2CEE601FAAE0}" srcId="{0BA1BAC0-5A92-4256-A98F-D31254EB5FB5}" destId="{5B121BE1-AA81-45A3-B97E-850C288F349C}" srcOrd="0" destOrd="0" parTransId="{A515AE6D-5400-45F5-A3FE-09540DDD5606}" sibTransId="{636AFDE3-78F7-49C4-B1BF-3571F8531EDF}"/>
    <dgm:cxn modelId="{40C81025-4286-46A8-8EA0-C5DDD0B9E592}" type="presOf" srcId="{0BA1BAC0-5A92-4256-A98F-D31254EB5FB5}" destId="{4CB7B4F6-51AA-4B4C-BC54-28D009345EFF}" srcOrd="0" destOrd="0" presId="urn:microsoft.com/office/officeart/2005/8/layout/vList5"/>
    <dgm:cxn modelId="{F791866D-5676-42A2-ADD3-8A32C3538560}" type="presOf" srcId="{5B121BE1-AA81-45A3-B97E-850C288F349C}" destId="{237142BC-E08E-4BB7-8011-38CC9C3A1EC4}" srcOrd="0" destOrd="0" presId="urn:microsoft.com/office/officeart/2005/8/layout/vList5"/>
    <dgm:cxn modelId="{B2D74374-ED13-4483-92EB-C27D9D50808F}" type="presParOf" srcId="{4CB7B4F6-51AA-4B4C-BC54-28D009345EFF}" destId="{0A8B9DB9-0FFD-4B08-813B-E25A52F3663A}" srcOrd="0" destOrd="0" presId="urn:microsoft.com/office/officeart/2005/8/layout/vList5"/>
    <dgm:cxn modelId="{E70E91A3-D61B-4909-A496-760CB67C95F1}" type="presParOf" srcId="{0A8B9DB9-0FFD-4B08-813B-E25A52F3663A}" destId="{237142BC-E08E-4BB7-8011-38CC9C3A1EC4}" srcOrd="0"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9C6EF04-D6E9-4C8C-BF58-1FADC786F56A}"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en-GB"/>
        </a:p>
      </dgm:t>
    </dgm:pt>
    <dgm:pt modelId="{E3EB9F4F-8225-4E16-8AB0-B4E738F96821}">
      <dgm:prSet/>
      <dgm:spPr/>
      <dgm:t>
        <a:bodyPr/>
        <a:lstStyle/>
        <a:p>
          <a:pPr rtl="0"/>
          <a:r>
            <a:rPr lang="en-GB" smtClean="0"/>
            <a:t>Edge protection in place</a:t>
          </a:r>
          <a:endParaRPr lang="en-GB"/>
        </a:p>
      </dgm:t>
    </dgm:pt>
    <dgm:pt modelId="{A5529A79-B3EB-427C-99BA-3176F719F7D5}" type="parTrans" cxnId="{1D6E59D5-AB8F-4D5A-B81F-75AA45B14CA0}">
      <dgm:prSet/>
      <dgm:spPr/>
      <dgm:t>
        <a:bodyPr/>
        <a:lstStyle/>
        <a:p>
          <a:endParaRPr lang="en-GB"/>
        </a:p>
      </dgm:t>
    </dgm:pt>
    <dgm:pt modelId="{D763C503-D8C7-46D4-919D-7AC5FDA211BE}" type="sibTrans" cxnId="{1D6E59D5-AB8F-4D5A-B81F-75AA45B14CA0}">
      <dgm:prSet/>
      <dgm:spPr/>
      <dgm:t>
        <a:bodyPr/>
        <a:lstStyle/>
        <a:p>
          <a:endParaRPr lang="en-GB"/>
        </a:p>
      </dgm:t>
    </dgm:pt>
    <dgm:pt modelId="{6750ADD5-0F32-410C-9911-BABA5915E52D}" type="pres">
      <dgm:prSet presAssocID="{59C6EF04-D6E9-4C8C-BF58-1FADC786F56A}" presName="Name0" presStyleCnt="0">
        <dgm:presLayoutVars>
          <dgm:chMax val="7"/>
          <dgm:dir/>
          <dgm:animLvl val="lvl"/>
          <dgm:resizeHandles val="exact"/>
        </dgm:presLayoutVars>
      </dgm:prSet>
      <dgm:spPr/>
      <dgm:t>
        <a:bodyPr/>
        <a:lstStyle/>
        <a:p>
          <a:endParaRPr lang="en-GB"/>
        </a:p>
      </dgm:t>
    </dgm:pt>
    <dgm:pt modelId="{CBCC39AF-1309-44E2-8F7D-26A2D944F9A7}" type="pres">
      <dgm:prSet presAssocID="{E3EB9F4F-8225-4E16-8AB0-B4E738F96821}" presName="circle1" presStyleLbl="node1" presStyleIdx="0" presStyleCnt="1"/>
      <dgm:spPr/>
    </dgm:pt>
    <dgm:pt modelId="{79C8BEBC-82BD-4CE1-BD94-9D83E8A4C77C}" type="pres">
      <dgm:prSet presAssocID="{E3EB9F4F-8225-4E16-8AB0-B4E738F96821}" presName="space" presStyleCnt="0"/>
      <dgm:spPr/>
    </dgm:pt>
    <dgm:pt modelId="{42B8B72B-A12F-43AF-A390-DD05CD4F0EE1}" type="pres">
      <dgm:prSet presAssocID="{E3EB9F4F-8225-4E16-8AB0-B4E738F96821}" presName="rect1" presStyleLbl="alignAcc1" presStyleIdx="0" presStyleCnt="1"/>
      <dgm:spPr/>
      <dgm:t>
        <a:bodyPr/>
        <a:lstStyle/>
        <a:p>
          <a:endParaRPr lang="en-GB"/>
        </a:p>
      </dgm:t>
    </dgm:pt>
    <dgm:pt modelId="{D1D54480-37B0-4DDD-95E7-8CCA73D36EC9}" type="pres">
      <dgm:prSet presAssocID="{E3EB9F4F-8225-4E16-8AB0-B4E738F96821}" presName="rect1ParTxNoCh" presStyleLbl="alignAcc1" presStyleIdx="0" presStyleCnt="1">
        <dgm:presLayoutVars>
          <dgm:chMax val="1"/>
          <dgm:bulletEnabled val="1"/>
        </dgm:presLayoutVars>
      </dgm:prSet>
      <dgm:spPr/>
      <dgm:t>
        <a:bodyPr/>
        <a:lstStyle/>
        <a:p>
          <a:endParaRPr lang="en-GB"/>
        </a:p>
      </dgm:t>
    </dgm:pt>
  </dgm:ptLst>
  <dgm:cxnLst>
    <dgm:cxn modelId="{176E64CC-0FAB-4D6C-A46B-70B8E41A742A}" type="presOf" srcId="{E3EB9F4F-8225-4E16-8AB0-B4E738F96821}" destId="{D1D54480-37B0-4DDD-95E7-8CCA73D36EC9}" srcOrd="1" destOrd="0" presId="urn:microsoft.com/office/officeart/2005/8/layout/target3"/>
    <dgm:cxn modelId="{39633D87-416C-45AD-986A-910C536F4083}" type="presOf" srcId="{59C6EF04-D6E9-4C8C-BF58-1FADC786F56A}" destId="{6750ADD5-0F32-410C-9911-BABA5915E52D}" srcOrd="0" destOrd="0" presId="urn:microsoft.com/office/officeart/2005/8/layout/target3"/>
    <dgm:cxn modelId="{6BA78528-72FC-4DEC-92AF-8AC194C5800B}" type="presOf" srcId="{E3EB9F4F-8225-4E16-8AB0-B4E738F96821}" destId="{42B8B72B-A12F-43AF-A390-DD05CD4F0EE1}" srcOrd="0" destOrd="0" presId="urn:microsoft.com/office/officeart/2005/8/layout/target3"/>
    <dgm:cxn modelId="{1D6E59D5-AB8F-4D5A-B81F-75AA45B14CA0}" srcId="{59C6EF04-D6E9-4C8C-BF58-1FADC786F56A}" destId="{E3EB9F4F-8225-4E16-8AB0-B4E738F96821}" srcOrd="0" destOrd="0" parTransId="{A5529A79-B3EB-427C-99BA-3176F719F7D5}" sibTransId="{D763C503-D8C7-46D4-919D-7AC5FDA211BE}"/>
    <dgm:cxn modelId="{C569A559-EF1A-4D21-86B0-AAACD2021144}" type="presParOf" srcId="{6750ADD5-0F32-410C-9911-BABA5915E52D}" destId="{CBCC39AF-1309-44E2-8F7D-26A2D944F9A7}" srcOrd="0" destOrd="0" presId="urn:microsoft.com/office/officeart/2005/8/layout/target3"/>
    <dgm:cxn modelId="{7DD8F138-DE1E-4960-86F3-99B86853101F}" type="presParOf" srcId="{6750ADD5-0F32-410C-9911-BABA5915E52D}" destId="{79C8BEBC-82BD-4CE1-BD94-9D83E8A4C77C}" srcOrd="1" destOrd="0" presId="urn:microsoft.com/office/officeart/2005/8/layout/target3"/>
    <dgm:cxn modelId="{F061F8F0-EFB4-4C4F-9D08-DF2524465CC9}" type="presParOf" srcId="{6750ADD5-0F32-410C-9911-BABA5915E52D}" destId="{42B8B72B-A12F-43AF-A390-DD05CD4F0EE1}" srcOrd="2" destOrd="0" presId="urn:microsoft.com/office/officeart/2005/8/layout/target3"/>
    <dgm:cxn modelId="{98D16FAF-5999-451B-816A-C8A940AE84EC}" type="presParOf" srcId="{6750ADD5-0F32-410C-9911-BABA5915E52D}" destId="{D1D54480-37B0-4DDD-95E7-8CCA73D36EC9}"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2C5C884-2CD6-4289-8E46-C52620AAED9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F948B030-0A26-4482-8D04-157451EB35EF}">
      <dgm:prSet/>
      <dgm:spPr/>
      <dgm:t>
        <a:bodyPr/>
        <a:lstStyle/>
        <a:p>
          <a:pPr rtl="0"/>
          <a:r>
            <a:rPr lang="en-GB" dirty="0" err="1" smtClean="0"/>
            <a:t>Scalpings</a:t>
          </a:r>
          <a:r>
            <a:rPr lang="en-GB" dirty="0" smtClean="0"/>
            <a:t> are used as it “stands up” better and provides higher edge protection. More could be added if the required height was not met by using the same process.</a:t>
          </a:r>
          <a:endParaRPr lang="en-GB" dirty="0"/>
        </a:p>
      </dgm:t>
    </dgm:pt>
    <dgm:pt modelId="{41F2F940-6734-4714-B91C-5AA58DF98CC9}" type="parTrans" cxnId="{8F1FC19F-1737-41D4-BF91-20DF7E7DEAE3}">
      <dgm:prSet/>
      <dgm:spPr/>
      <dgm:t>
        <a:bodyPr/>
        <a:lstStyle/>
        <a:p>
          <a:endParaRPr lang="en-GB"/>
        </a:p>
      </dgm:t>
    </dgm:pt>
    <dgm:pt modelId="{5E409C00-46B1-4A73-BA16-47369968AE3F}" type="sibTrans" cxnId="{8F1FC19F-1737-41D4-BF91-20DF7E7DEAE3}">
      <dgm:prSet/>
      <dgm:spPr/>
      <dgm:t>
        <a:bodyPr/>
        <a:lstStyle/>
        <a:p>
          <a:endParaRPr lang="en-GB"/>
        </a:p>
      </dgm:t>
    </dgm:pt>
    <dgm:pt modelId="{F7EB7EFE-DE3E-4C80-A8F8-25227DFA5FD2}" type="pres">
      <dgm:prSet presAssocID="{02C5C884-2CD6-4289-8E46-C52620AAED92}" presName="Name0" presStyleCnt="0">
        <dgm:presLayoutVars>
          <dgm:dir/>
          <dgm:animLvl val="lvl"/>
          <dgm:resizeHandles val="exact"/>
        </dgm:presLayoutVars>
      </dgm:prSet>
      <dgm:spPr/>
      <dgm:t>
        <a:bodyPr/>
        <a:lstStyle/>
        <a:p>
          <a:endParaRPr lang="en-GB"/>
        </a:p>
      </dgm:t>
    </dgm:pt>
    <dgm:pt modelId="{D3EC1CF7-2337-4CDE-843A-CC9854F511B5}" type="pres">
      <dgm:prSet presAssocID="{F948B030-0A26-4482-8D04-157451EB35EF}" presName="linNode" presStyleCnt="0"/>
      <dgm:spPr/>
    </dgm:pt>
    <dgm:pt modelId="{B4C05C16-5739-4C0F-A8C2-9F5E8A895A53}" type="pres">
      <dgm:prSet presAssocID="{F948B030-0A26-4482-8D04-157451EB35EF}" presName="parentText" presStyleLbl="node1" presStyleIdx="0" presStyleCnt="1" custScaleX="243009" custLinFactY="153785" custLinFactNeighborX="-653" custLinFactNeighborY="200000">
        <dgm:presLayoutVars>
          <dgm:chMax val="1"/>
          <dgm:bulletEnabled val="1"/>
        </dgm:presLayoutVars>
      </dgm:prSet>
      <dgm:spPr/>
      <dgm:t>
        <a:bodyPr/>
        <a:lstStyle/>
        <a:p>
          <a:endParaRPr lang="en-GB"/>
        </a:p>
      </dgm:t>
    </dgm:pt>
  </dgm:ptLst>
  <dgm:cxnLst>
    <dgm:cxn modelId="{8F1FC19F-1737-41D4-BF91-20DF7E7DEAE3}" srcId="{02C5C884-2CD6-4289-8E46-C52620AAED92}" destId="{F948B030-0A26-4482-8D04-157451EB35EF}" srcOrd="0" destOrd="0" parTransId="{41F2F940-6734-4714-B91C-5AA58DF98CC9}" sibTransId="{5E409C00-46B1-4A73-BA16-47369968AE3F}"/>
    <dgm:cxn modelId="{B38AE471-6A7F-4053-8F73-F62081DA8E1B}" type="presOf" srcId="{F948B030-0A26-4482-8D04-157451EB35EF}" destId="{B4C05C16-5739-4C0F-A8C2-9F5E8A895A53}" srcOrd="0" destOrd="0" presId="urn:microsoft.com/office/officeart/2005/8/layout/vList5"/>
    <dgm:cxn modelId="{E4FE9F12-9CB6-4709-A464-40196898A68E}" type="presOf" srcId="{02C5C884-2CD6-4289-8E46-C52620AAED92}" destId="{F7EB7EFE-DE3E-4C80-A8F8-25227DFA5FD2}" srcOrd="0" destOrd="0" presId="urn:microsoft.com/office/officeart/2005/8/layout/vList5"/>
    <dgm:cxn modelId="{3298BF67-8CB1-485A-9AC2-701FAA55C645}" type="presParOf" srcId="{F7EB7EFE-DE3E-4C80-A8F8-25227DFA5FD2}" destId="{D3EC1CF7-2337-4CDE-843A-CC9854F511B5}" srcOrd="0" destOrd="0" presId="urn:microsoft.com/office/officeart/2005/8/layout/vList5"/>
    <dgm:cxn modelId="{A75ED37D-082E-4093-A183-E382FB701E2C}" type="presParOf" srcId="{D3EC1CF7-2337-4CDE-843A-CC9854F511B5}" destId="{B4C05C16-5739-4C0F-A8C2-9F5E8A895A53}" srcOrd="0"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BB2D088-17B3-486B-B5F7-CC9A39269408}"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en-GB"/>
        </a:p>
      </dgm:t>
    </dgm:pt>
    <dgm:pt modelId="{97CC5B50-3026-449F-B23F-98EB54B9AAB4}">
      <dgm:prSet/>
      <dgm:spPr/>
      <dgm:t>
        <a:bodyPr/>
        <a:lstStyle/>
        <a:p>
          <a:pPr rtl="0"/>
          <a:r>
            <a:rPr lang="en-GB" smtClean="0"/>
            <a:t>Marking out break back of the crest</a:t>
          </a:r>
          <a:endParaRPr lang="en-GB"/>
        </a:p>
      </dgm:t>
    </dgm:pt>
    <dgm:pt modelId="{5F0BB6FE-6F9B-4179-A107-CF06E7B2AE56}" type="parTrans" cxnId="{04ABEF19-3ABF-4563-A668-59F202C78131}">
      <dgm:prSet/>
      <dgm:spPr/>
      <dgm:t>
        <a:bodyPr/>
        <a:lstStyle/>
        <a:p>
          <a:endParaRPr lang="en-GB"/>
        </a:p>
      </dgm:t>
    </dgm:pt>
    <dgm:pt modelId="{2E06F5F0-9B83-4AB0-B717-E5D7A15150A0}" type="sibTrans" cxnId="{04ABEF19-3ABF-4563-A668-59F202C78131}">
      <dgm:prSet/>
      <dgm:spPr/>
      <dgm:t>
        <a:bodyPr/>
        <a:lstStyle/>
        <a:p>
          <a:endParaRPr lang="en-GB"/>
        </a:p>
      </dgm:t>
    </dgm:pt>
    <dgm:pt modelId="{A3F34BAE-737E-45F0-BAF9-09BCAF29B688}" type="pres">
      <dgm:prSet presAssocID="{3BB2D088-17B3-486B-B5F7-CC9A39269408}" presName="Name0" presStyleCnt="0">
        <dgm:presLayoutVars>
          <dgm:chMax val="7"/>
          <dgm:dir/>
          <dgm:animLvl val="lvl"/>
          <dgm:resizeHandles val="exact"/>
        </dgm:presLayoutVars>
      </dgm:prSet>
      <dgm:spPr/>
      <dgm:t>
        <a:bodyPr/>
        <a:lstStyle/>
        <a:p>
          <a:endParaRPr lang="en-GB"/>
        </a:p>
      </dgm:t>
    </dgm:pt>
    <dgm:pt modelId="{E6F99656-393A-420C-BF27-835F2FC95AAD}" type="pres">
      <dgm:prSet presAssocID="{97CC5B50-3026-449F-B23F-98EB54B9AAB4}" presName="circle1" presStyleLbl="node1" presStyleIdx="0" presStyleCnt="1"/>
      <dgm:spPr/>
    </dgm:pt>
    <dgm:pt modelId="{C55B1DE4-43EA-4A81-9F1E-F3248A81036E}" type="pres">
      <dgm:prSet presAssocID="{97CC5B50-3026-449F-B23F-98EB54B9AAB4}" presName="space" presStyleCnt="0"/>
      <dgm:spPr/>
    </dgm:pt>
    <dgm:pt modelId="{8FA3271C-B28D-4D1C-A668-4E621781C452}" type="pres">
      <dgm:prSet presAssocID="{97CC5B50-3026-449F-B23F-98EB54B9AAB4}" presName="rect1" presStyleLbl="alignAcc1" presStyleIdx="0" presStyleCnt="1"/>
      <dgm:spPr/>
      <dgm:t>
        <a:bodyPr/>
        <a:lstStyle/>
        <a:p>
          <a:endParaRPr lang="en-GB"/>
        </a:p>
      </dgm:t>
    </dgm:pt>
    <dgm:pt modelId="{88E70D8F-6B0B-4EBC-B258-688A1071C8B6}" type="pres">
      <dgm:prSet presAssocID="{97CC5B50-3026-449F-B23F-98EB54B9AAB4}" presName="rect1ParTxNoCh" presStyleLbl="alignAcc1" presStyleIdx="0" presStyleCnt="1">
        <dgm:presLayoutVars>
          <dgm:chMax val="1"/>
          <dgm:bulletEnabled val="1"/>
        </dgm:presLayoutVars>
      </dgm:prSet>
      <dgm:spPr/>
      <dgm:t>
        <a:bodyPr/>
        <a:lstStyle/>
        <a:p>
          <a:endParaRPr lang="en-GB"/>
        </a:p>
      </dgm:t>
    </dgm:pt>
  </dgm:ptLst>
  <dgm:cxnLst>
    <dgm:cxn modelId="{EE7DC85E-B669-4069-A93F-B72F7EF2D5CF}" type="presOf" srcId="{3BB2D088-17B3-486B-B5F7-CC9A39269408}" destId="{A3F34BAE-737E-45F0-BAF9-09BCAF29B688}" srcOrd="0" destOrd="0" presId="urn:microsoft.com/office/officeart/2005/8/layout/target3"/>
    <dgm:cxn modelId="{04ABEF19-3ABF-4563-A668-59F202C78131}" srcId="{3BB2D088-17B3-486B-B5F7-CC9A39269408}" destId="{97CC5B50-3026-449F-B23F-98EB54B9AAB4}" srcOrd="0" destOrd="0" parTransId="{5F0BB6FE-6F9B-4179-A107-CF06E7B2AE56}" sibTransId="{2E06F5F0-9B83-4AB0-B717-E5D7A15150A0}"/>
    <dgm:cxn modelId="{9933223E-A935-49C8-852A-FB5A299EAE39}" type="presOf" srcId="{97CC5B50-3026-449F-B23F-98EB54B9AAB4}" destId="{8FA3271C-B28D-4D1C-A668-4E621781C452}" srcOrd="0" destOrd="0" presId="urn:microsoft.com/office/officeart/2005/8/layout/target3"/>
    <dgm:cxn modelId="{D4F5C4F9-8B92-40DE-9EA6-1122DE288052}" type="presOf" srcId="{97CC5B50-3026-449F-B23F-98EB54B9AAB4}" destId="{88E70D8F-6B0B-4EBC-B258-688A1071C8B6}" srcOrd="1" destOrd="0" presId="urn:microsoft.com/office/officeart/2005/8/layout/target3"/>
    <dgm:cxn modelId="{A7CB5EAD-B8B9-4564-8D88-ABB367DCE3CF}" type="presParOf" srcId="{A3F34BAE-737E-45F0-BAF9-09BCAF29B688}" destId="{E6F99656-393A-420C-BF27-835F2FC95AAD}" srcOrd="0" destOrd="0" presId="urn:microsoft.com/office/officeart/2005/8/layout/target3"/>
    <dgm:cxn modelId="{AF0DAC86-30DD-44A4-B558-1887BA2F0294}" type="presParOf" srcId="{A3F34BAE-737E-45F0-BAF9-09BCAF29B688}" destId="{C55B1DE4-43EA-4A81-9F1E-F3248A81036E}" srcOrd="1" destOrd="0" presId="urn:microsoft.com/office/officeart/2005/8/layout/target3"/>
    <dgm:cxn modelId="{47E1ECAE-1531-4CFA-9D9A-F8BEBC39AD66}" type="presParOf" srcId="{A3F34BAE-737E-45F0-BAF9-09BCAF29B688}" destId="{8FA3271C-B28D-4D1C-A668-4E621781C452}" srcOrd="2" destOrd="0" presId="urn:microsoft.com/office/officeart/2005/8/layout/target3"/>
    <dgm:cxn modelId="{91A0B80B-B64C-42D0-9B1E-BFD74AD5C83C}" type="presParOf" srcId="{A3F34BAE-737E-45F0-BAF9-09BCAF29B688}" destId="{88E70D8F-6B0B-4EBC-B258-688A1071C8B6}"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9FAF0C9-971F-4859-997F-4A749E3C2DE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A3882BBA-B60C-4082-BC75-553ADFF6BA11}">
      <dgm:prSet/>
      <dgm:spPr/>
      <dgm:t>
        <a:bodyPr/>
        <a:lstStyle/>
        <a:p>
          <a:pPr rtl="0"/>
          <a:r>
            <a:rPr lang="en-GB" dirty="0" smtClean="0"/>
            <a:t>When there is evidence of break back or any other fault at </a:t>
          </a:r>
          <a:r>
            <a:rPr lang="en-GB" smtClean="0"/>
            <a:t>the crest, </a:t>
          </a:r>
          <a:r>
            <a:rPr lang="en-GB" dirty="0" smtClean="0"/>
            <a:t>the area can be further demarked to preserve the 5m rule to the unprotected face</a:t>
          </a:r>
          <a:endParaRPr lang="en-GB" dirty="0"/>
        </a:p>
      </dgm:t>
    </dgm:pt>
    <dgm:pt modelId="{670FCD53-7D4D-498A-A05D-31DD0375DBA2}" type="parTrans" cxnId="{BCBD3FE9-6533-493E-ABD7-1A5F092BBC8F}">
      <dgm:prSet/>
      <dgm:spPr/>
      <dgm:t>
        <a:bodyPr/>
        <a:lstStyle/>
        <a:p>
          <a:endParaRPr lang="en-GB"/>
        </a:p>
      </dgm:t>
    </dgm:pt>
    <dgm:pt modelId="{C80A1C15-B065-40E6-B5D6-B8CC3E9F23C5}" type="sibTrans" cxnId="{BCBD3FE9-6533-493E-ABD7-1A5F092BBC8F}">
      <dgm:prSet/>
      <dgm:spPr/>
      <dgm:t>
        <a:bodyPr/>
        <a:lstStyle/>
        <a:p>
          <a:endParaRPr lang="en-GB"/>
        </a:p>
      </dgm:t>
    </dgm:pt>
    <dgm:pt modelId="{0487AB8F-F366-4D90-A16C-3B3FD612F0A9}" type="pres">
      <dgm:prSet presAssocID="{99FAF0C9-971F-4859-997F-4A749E3C2DE6}" presName="Name0" presStyleCnt="0">
        <dgm:presLayoutVars>
          <dgm:dir/>
          <dgm:animLvl val="lvl"/>
          <dgm:resizeHandles val="exact"/>
        </dgm:presLayoutVars>
      </dgm:prSet>
      <dgm:spPr/>
      <dgm:t>
        <a:bodyPr/>
        <a:lstStyle/>
        <a:p>
          <a:endParaRPr lang="en-GB"/>
        </a:p>
      </dgm:t>
    </dgm:pt>
    <dgm:pt modelId="{C623BC19-DD1C-4088-B848-79A7344E0DFC}" type="pres">
      <dgm:prSet presAssocID="{A3882BBA-B60C-4082-BC75-553ADFF6BA11}" presName="linNode" presStyleCnt="0"/>
      <dgm:spPr/>
    </dgm:pt>
    <dgm:pt modelId="{B678E664-D637-456D-8D1D-A521B638A502}" type="pres">
      <dgm:prSet presAssocID="{A3882BBA-B60C-4082-BC75-553ADFF6BA11}" presName="parentText" presStyleLbl="node1" presStyleIdx="0" presStyleCnt="1" custScaleX="237434" custLinFactNeighborY="-95191">
        <dgm:presLayoutVars>
          <dgm:chMax val="1"/>
          <dgm:bulletEnabled val="1"/>
        </dgm:presLayoutVars>
      </dgm:prSet>
      <dgm:spPr/>
      <dgm:t>
        <a:bodyPr/>
        <a:lstStyle/>
        <a:p>
          <a:endParaRPr lang="en-GB"/>
        </a:p>
      </dgm:t>
    </dgm:pt>
  </dgm:ptLst>
  <dgm:cxnLst>
    <dgm:cxn modelId="{BCBD3FE9-6533-493E-ABD7-1A5F092BBC8F}" srcId="{99FAF0C9-971F-4859-997F-4A749E3C2DE6}" destId="{A3882BBA-B60C-4082-BC75-553ADFF6BA11}" srcOrd="0" destOrd="0" parTransId="{670FCD53-7D4D-498A-A05D-31DD0375DBA2}" sibTransId="{C80A1C15-B065-40E6-B5D6-B8CC3E9F23C5}"/>
    <dgm:cxn modelId="{D09189B7-5227-4294-B083-B39B64E29733}" type="presOf" srcId="{A3882BBA-B60C-4082-BC75-553ADFF6BA11}" destId="{B678E664-D637-456D-8D1D-A521B638A502}" srcOrd="0" destOrd="0" presId="urn:microsoft.com/office/officeart/2005/8/layout/vList5"/>
    <dgm:cxn modelId="{B03D45F2-677D-4E97-8630-B4A236686EBA}" type="presOf" srcId="{99FAF0C9-971F-4859-997F-4A749E3C2DE6}" destId="{0487AB8F-F366-4D90-A16C-3B3FD612F0A9}" srcOrd="0" destOrd="0" presId="urn:microsoft.com/office/officeart/2005/8/layout/vList5"/>
    <dgm:cxn modelId="{57CBA248-22E8-4131-8991-1F580E44027A}" type="presParOf" srcId="{0487AB8F-F366-4D90-A16C-3B3FD612F0A9}" destId="{C623BC19-DD1C-4088-B848-79A7344E0DFC}" srcOrd="0" destOrd="0" presId="urn:microsoft.com/office/officeart/2005/8/layout/vList5"/>
    <dgm:cxn modelId="{4EA43B39-320D-46AB-8250-2FFDE49EACD5}" type="presParOf" srcId="{C623BC19-DD1C-4088-B848-79A7344E0DFC}" destId="{B678E664-D637-456D-8D1D-A521B638A502}" srcOrd="0"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8A3AD88-6577-4D12-9B6E-7B99D1B490CA}"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en-GB"/>
        </a:p>
      </dgm:t>
    </dgm:pt>
    <dgm:pt modelId="{25CD4D75-9731-4674-A81F-04C08295FE25}">
      <dgm:prSet/>
      <dgm:spPr/>
      <dgm:t>
        <a:bodyPr/>
        <a:lstStyle/>
        <a:p>
          <a:pPr rtl="0"/>
          <a:r>
            <a:rPr lang="en-GB" smtClean="0"/>
            <a:t>The Unprotected Crest - Post Blast </a:t>
          </a:r>
          <a:endParaRPr lang="en-GB"/>
        </a:p>
      </dgm:t>
    </dgm:pt>
    <dgm:pt modelId="{C36C6F89-A92F-4398-8EEE-F01F6EE43F6F}" type="parTrans" cxnId="{50B65015-A0A1-4096-BE5A-AA2B8EA9FB95}">
      <dgm:prSet/>
      <dgm:spPr/>
      <dgm:t>
        <a:bodyPr/>
        <a:lstStyle/>
        <a:p>
          <a:endParaRPr lang="en-GB"/>
        </a:p>
      </dgm:t>
    </dgm:pt>
    <dgm:pt modelId="{5EA46DFC-5EC1-4D72-850A-C12B631D4486}" type="sibTrans" cxnId="{50B65015-A0A1-4096-BE5A-AA2B8EA9FB95}">
      <dgm:prSet/>
      <dgm:spPr/>
      <dgm:t>
        <a:bodyPr/>
        <a:lstStyle/>
        <a:p>
          <a:endParaRPr lang="en-GB"/>
        </a:p>
      </dgm:t>
    </dgm:pt>
    <dgm:pt modelId="{8B45148C-3549-46B8-AE78-1BC81FC51911}" type="pres">
      <dgm:prSet presAssocID="{98A3AD88-6577-4D12-9B6E-7B99D1B490CA}" presName="Name0" presStyleCnt="0">
        <dgm:presLayoutVars>
          <dgm:chMax val="7"/>
          <dgm:dir/>
          <dgm:animLvl val="lvl"/>
          <dgm:resizeHandles val="exact"/>
        </dgm:presLayoutVars>
      </dgm:prSet>
      <dgm:spPr/>
      <dgm:t>
        <a:bodyPr/>
        <a:lstStyle/>
        <a:p>
          <a:endParaRPr lang="en-GB"/>
        </a:p>
      </dgm:t>
    </dgm:pt>
    <dgm:pt modelId="{590D6958-2752-4D11-805A-1627CC0E458C}" type="pres">
      <dgm:prSet presAssocID="{25CD4D75-9731-4674-A81F-04C08295FE25}" presName="circle1" presStyleLbl="node1" presStyleIdx="0" presStyleCnt="1"/>
      <dgm:spPr/>
    </dgm:pt>
    <dgm:pt modelId="{AEC3D968-DBEC-4398-83CB-36F1D48785E5}" type="pres">
      <dgm:prSet presAssocID="{25CD4D75-9731-4674-A81F-04C08295FE25}" presName="space" presStyleCnt="0"/>
      <dgm:spPr/>
    </dgm:pt>
    <dgm:pt modelId="{AE520DE9-1098-4E25-A36F-B68FFBA320D0}" type="pres">
      <dgm:prSet presAssocID="{25CD4D75-9731-4674-A81F-04C08295FE25}" presName="rect1" presStyleLbl="alignAcc1" presStyleIdx="0" presStyleCnt="1"/>
      <dgm:spPr/>
      <dgm:t>
        <a:bodyPr/>
        <a:lstStyle/>
        <a:p>
          <a:endParaRPr lang="en-GB"/>
        </a:p>
      </dgm:t>
    </dgm:pt>
    <dgm:pt modelId="{D56F36DA-64AB-4486-B73D-4D0E3E57CEAC}" type="pres">
      <dgm:prSet presAssocID="{25CD4D75-9731-4674-A81F-04C08295FE25}" presName="rect1ParTxNoCh" presStyleLbl="alignAcc1" presStyleIdx="0" presStyleCnt="1">
        <dgm:presLayoutVars>
          <dgm:chMax val="1"/>
          <dgm:bulletEnabled val="1"/>
        </dgm:presLayoutVars>
      </dgm:prSet>
      <dgm:spPr/>
      <dgm:t>
        <a:bodyPr/>
        <a:lstStyle/>
        <a:p>
          <a:endParaRPr lang="en-GB"/>
        </a:p>
      </dgm:t>
    </dgm:pt>
  </dgm:ptLst>
  <dgm:cxnLst>
    <dgm:cxn modelId="{B040C730-879A-4497-A580-C9EC62F7F256}" type="presOf" srcId="{25CD4D75-9731-4674-A81F-04C08295FE25}" destId="{D56F36DA-64AB-4486-B73D-4D0E3E57CEAC}" srcOrd="1" destOrd="0" presId="urn:microsoft.com/office/officeart/2005/8/layout/target3"/>
    <dgm:cxn modelId="{C4017FF6-6B79-4BA4-ABBC-C7254A4604EB}" type="presOf" srcId="{98A3AD88-6577-4D12-9B6E-7B99D1B490CA}" destId="{8B45148C-3549-46B8-AE78-1BC81FC51911}" srcOrd="0" destOrd="0" presId="urn:microsoft.com/office/officeart/2005/8/layout/target3"/>
    <dgm:cxn modelId="{50B65015-A0A1-4096-BE5A-AA2B8EA9FB95}" srcId="{98A3AD88-6577-4D12-9B6E-7B99D1B490CA}" destId="{25CD4D75-9731-4674-A81F-04C08295FE25}" srcOrd="0" destOrd="0" parTransId="{C36C6F89-A92F-4398-8EEE-F01F6EE43F6F}" sibTransId="{5EA46DFC-5EC1-4D72-850A-C12B631D4486}"/>
    <dgm:cxn modelId="{4BEB441F-7BEC-42D3-AD13-8C63B051707A}" type="presOf" srcId="{25CD4D75-9731-4674-A81F-04C08295FE25}" destId="{AE520DE9-1098-4E25-A36F-B68FFBA320D0}" srcOrd="0" destOrd="0" presId="urn:microsoft.com/office/officeart/2005/8/layout/target3"/>
    <dgm:cxn modelId="{956BE0F5-4A74-44F5-9BE0-B73BFF9AFC4D}" type="presParOf" srcId="{8B45148C-3549-46B8-AE78-1BC81FC51911}" destId="{590D6958-2752-4D11-805A-1627CC0E458C}" srcOrd="0" destOrd="0" presId="urn:microsoft.com/office/officeart/2005/8/layout/target3"/>
    <dgm:cxn modelId="{5BA0AFCB-9723-45AD-BF8B-BD353035D22D}" type="presParOf" srcId="{8B45148C-3549-46B8-AE78-1BC81FC51911}" destId="{AEC3D968-DBEC-4398-83CB-36F1D48785E5}" srcOrd="1" destOrd="0" presId="urn:microsoft.com/office/officeart/2005/8/layout/target3"/>
    <dgm:cxn modelId="{BB02FE76-1741-4E46-B4F1-2D7A2B88CC1A}" type="presParOf" srcId="{8B45148C-3549-46B8-AE78-1BC81FC51911}" destId="{AE520DE9-1098-4E25-A36F-B68FFBA320D0}" srcOrd="2" destOrd="0" presId="urn:microsoft.com/office/officeart/2005/8/layout/target3"/>
    <dgm:cxn modelId="{E0EB11A6-3B00-4E3F-B225-F84F84486E8A}" type="presParOf" srcId="{8B45148C-3549-46B8-AE78-1BC81FC51911}" destId="{D56F36DA-64AB-4486-B73D-4D0E3E57CEAC}"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08A2D7F-8704-41E2-9C6E-B36B29B50A05}"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en-GB"/>
        </a:p>
      </dgm:t>
    </dgm:pt>
    <dgm:pt modelId="{7D0425A5-3779-42FB-B17A-EC9BC406D7FC}">
      <dgm:prSet/>
      <dgm:spPr/>
      <dgm:t>
        <a:bodyPr/>
        <a:lstStyle/>
        <a:p>
          <a:pPr rtl="0"/>
          <a:r>
            <a:rPr lang="en-GB" dirty="0" smtClean="0"/>
            <a:t>Determine the Standoff</a:t>
          </a:r>
          <a:endParaRPr lang="en-GB" dirty="0"/>
        </a:p>
      </dgm:t>
    </dgm:pt>
    <dgm:pt modelId="{8BFA45DC-76ED-4253-ADA8-F5114246EA29}" type="parTrans" cxnId="{49749F93-ADE3-4C5A-8CCF-7DD06284475C}">
      <dgm:prSet/>
      <dgm:spPr/>
      <dgm:t>
        <a:bodyPr/>
        <a:lstStyle/>
        <a:p>
          <a:endParaRPr lang="en-GB"/>
        </a:p>
      </dgm:t>
    </dgm:pt>
    <dgm:pt modelId="{6714D1A9-BF07-4EE9-8DD1-DF3E52B29DFB}" type="sibTrans" cxnId="{49749F93-ADE3-4C5A-8CCF-7DD06284475C}">
      <dgm:prSet/>
      <dgm:spPr/>
      <dgm:t>
        <a:bodyPr/>
        <a:lstStyle/>
        <a:p>
          <a:endParaRPr lang="en-GB"/>
        </a:p>
      </dgm:t>
    </dgm:pt>
    <dgm:pt modelId="{265D55F9-A9AD-45B6-A5F6-AB5374227EF3}" type="pres">
      <dgm:prSet presAssocID="{608A2D7F-8704-41E2-9C6E-B36B29B50A05}" presName="Name0" presStyleCnt="0">
        <dgm:presLayoutVars>
          <dgm:chMax val="7"/>
          <dgm:dir/>
          <dgm:animLvl val="lvl"/>
          <dgm:resizeHandles val="exact"/>
        </dgm:presLayoutVars>
      </dgm:prSet>
      <dgm:spPr/>
      <dgm:t>
        <a:bodyPr/>
        <a:lstStyle/>
        <a:p>
          <a:endParaRPr lang="en-GB"/>
        </a:p>
      </dgm:t>
    </dgm:pt>
    <dgm:pt modelId="{5F27E4E9-7A0C-4226-A678-887B68F8DFB8}" type="pres">
      <dgm:prSet presAssocID="{7D0425A5-3779-42FB-B17A-EC9BC406D7FC}" presName="circle1" presStyleLbl="node1" presStyleIdx="0" presStyleCnt="1"/>
      <dgm:spPr/>
    </dgm:pt>
    <dgm:pt modelId="{D6E6FBEA-542F-4051-9FD8-705482A13EEB}" type="pres">
      <dgm:prSet presAssocID="{7D0425A5-3779-42FB-B17A-EC9BC406D7FC}" presName="space" presStyleCnt="0"/>
      <dgm:spPr/>
    </dgm:pt>
    <dgm:pt modelId="{F00A469F-5E42-49FB-974C-50DC953C7731}" type="pres">
      <dgm:prSet presAssocID="{7D0425A5-3779-42FB-B17A-EC9BC406D7FC}" presName="rect1" presStyleLbl="alignAcc1" presStyleIdx="0" presStyleCnt="1"/>
      <dgm:spPr/>
      <dgm:t>
        <a:bodyPr/>
        <a:lstStyle/>
        <a:p>
          <a:endParaRPr lang="en-GB"/>
        </a:p>
      </dgm:t>
    </dgm:pt>
    <dgm:pt modelId="{D8442B7F-965C-432D-B039-21128550143A}" type="pres">
      <dgm:prSet presAssocID="{7D0425A5-3779-42FB-B17A-EC9BC406D7FC}" presName="rect1ParTxNoCh" presStyleLbl="alignAcc1" presStyleIdx="0" presStyleCnt="1">
        <dgm:presLayoutVars>
          <dgm:chMax val="1"/>
          <dgm:bulletEnabled val="1"/>
        </dgm:presLayoutVars>
      </dgm:prSet>
      <dgm:spPr/>
      <dgm:t>
        <a:bodyPr/>
        <a:lstStyle/>
        <a:p>
          <a:endParaRPr lang="en-GB"/>
        </a:p>
      </dgm:t>
    </dgm:pt>
  </dgm:ptLst>
  <dgm:cxnLst>
    <dgm:cxn modelId="{11E59B5F-1787-46CB-AC79-4A0AD19C1868}" type="presOf" srcId="{608A2D7F-8704-41E2-9C6E-B36B29B50A05}" destId="{265D55F9-A9AD-45B6-A5F6-AB5374227EF3}" srcOrd="0" destOrd="0" presId="urn:microsoft.com/office/officeart/2005/8/layout/target3"/>
    <dgm:cxn modelId="{49749F93-ADE3-4C5A-8CCF-7DD06284475C}" srcId="{608A2D7F-8704-41E2-9C6E-B36B29B50A05}" destId="{7D0425A5-3779-42FB-B17A-EC9BC406D7FC}" srcOrd="0" destOrd="0" parTransId="{8BFA45DC-76ED-4253-ADA8-F5114246EA29}" sibTransId="{6714D1A9-BF07-4EE9-8DD1-DF3E52B29DFB}"/>
    <dgm:cxn modelId="{299C2ADA-6165-4C06-9B34-0BDCABDBD581}" type="presOf" srcId="{7D0425A5-3779-42FB-B17A-EC9BC406D7FC}" destId="{F00A469F-5E42-49FB-974C-50DC953C7731}" srcOrd="0" destOrd="0" presId="urn:microsoft.com/office/officeart/2005/8/layout/target3"/>
    <dgm:cxn modelId="{6559173D-51FE-4D24-8775-32414F47B7C6}" type="presOf" srcId="{7D0425A5-3779-42FB-B17A-EC9BC406D7FC}" destId="{D8442B7F-965C-432D-B039-21128550143A}" srcOrd="1" destOrd="0" presId="urn:microsoft.com/office/officeart/2005/8/layout/target3"/>
    <dgm:cxn modelId="{1C3EFF1D-E724-40B8-B495-50ABE085765F}" type="presParOf" srcId="{265D55F9-A9AD-45B6-A5F6-AB5374227EF3}" destId="{5F27E4E9-7A0C-4226-A678-887B68F8DFB8}" srcOrd="0" destOrd="0" presId="urn:microsoft.com/office/officeart/2005/8/layout/target3"/>
    <dgm:cxn modelId="{EE673D11-9E47-4391-B1D9-3E2F4476A21B}" type="presParOf" srcId="{265D55F9-A9AD-45B6-A5F6-AB5374227EF3}" destId="{D6E6FBEA-542F-4051-9FD8-705482A13EEB}" srcOrd="1" destOrd="0" presId="urn:microsoft.com/office/officeart/2005/8/layout/target3"/>
    <dgm:cxn modelId="{1458467E-7C98-45AF-A74B-4AC67D93563C}" type="presParOf" srcId="{265D55F9-A9AD-45B6-A5F6-AB5374227EF3}" destId="{F00A469F-5E42-49FB-974C-50DC953C7731}" srcOrd="2" destOrd="0" presId="urn:microsoft.com/office/officeart/2005/8/layout/target3"/>
    <dgm:cxn modelId="{8EFB29FA-9E9B-4BDC-9B6A-20172DC34E4B}" type="presParOf" srcId="{265D55F9-A9AD-45B6-A5F6-AB5374227EF3}" destId="{D8442B7F-965C-432D-B039-21128550143A}"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8A4B487-2FA5-4C89-8A4D-1E9AEB64C9F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4647AA0D-FB9F-41D7-9D97-8244634E07FB}">
      <dgm:prSet custT="1"/>
      <dgm:spPr/>
      <dgm:t>
        <a:bodyPr/>
        <a:lstStyle/>
        <a:p>
          <a:pPr rtl="0"/>
          <a:r>
            <a:rPr lang="en-GB" sz="1800" dirty="0" smtClean="0"/>
            <a:t>The distance the stand off must be from the crest is to be assessed and defined based on the information contained in the post blast inspection relayed from the shot firing team. This has to be a minimum of 5m.</a:t>
          </a:r>
          <a:endParaRPr lang="en-GB" sz="1800" dirty="0"/>
        </a:p>
      </dgm:t>
    </dgm:pt>
    <dgm:pt modelId="{C2A239AF-0F0C-4C9A-BB06-B7B68571928C}" type="parTrans" cxnId="{9A2D9987-07F1-4E61-956F-5074996F9E6E}">
      <dgm:prSet/>
      <dgm:spPr/>
      <dgm:t>
        <a:bodyPr/>
        <a:lstStyle/>
        <a:p>
          <a:endParaRPr lang="en-GB"/>
        </a:p>
      </dgm:t>
    </dgm:pt>
    <dgm:pt modelId="{2C409ACD-BB93-493C-B512-DC37D29FC154}" type="sibTrans" cxnId="{9A2D9987-07F1-4E61-956F-5074996F9E6E}">
      <dgm:prSet/>
      <dgm:spPr/>
      <dgm:t>
        <a:bodyPr/>
        <a:lstStyle/>
        <a:p>
          <a:endParaRPr lang="en-GB"/>
        </a:p>
      </dgm:t>
    </dgm:pt>
    <dgm:pt modelId="{D47443C7-9EF2-4CE6-A989-F0EC6FDD9A96}">
      <dgm:prSet/>
      <dgm:spPr/>
      <dgm:t>
        <a:bodyPr/>
        <a:lstStyle/>
        <a:p>
          <a:pPr rtl="0"/>
          <a:r>
            <a:rPr lang="en-GB" dirty="0" smtClean="0"/>
            <a:t>It is essential that this information be passed on to the FEL driver.</a:t>
          </a:r>
          <a:endParaRPr lang="en-GB" dirty="0"/>
        </a:p>
      </dgm:t>
    </dgm:pt>
    <dgm:pt modelId="{778A4D16-42FE-42A4-8420-36CE95206096}" type="parTrans" cxnId="{E50E5E40-51D6-4FB3-B4B3-05CD3DE75439}">
      <dgm:prSet/>
      <dgm:spPr/>
      <dgm:t>
        <a:bodyPr/>
        <a:lstStyle/>
        <a:p>
          <a:endParaRPr lang="en-GB"/>
        </a:p>
      </dgm:t>
    </dgm:pt>
    <dgm:pt modelId="{344F550C-DBD2-45FC-83D9-8785CE5C9301}" type="sibTrans" cxnId="{E50E5E40-51D6-4FB3-B4B3-05CD3DE75439}">
      <dgm:prSet/>
      <dgm:spPr/>
      <dgm:t>
        <a:bodyPr/>
        <a:lstStyle/>
        <a:p>
          <a:endParaRPr lang="en-GB"/>
        </a:p>
      </dgm:t>
    </dgm:pt>
    <dgm:pt modelId="{317E51C1-A761-4441-857C-A01718E38E2E}">
      <dgm:prSet/>
      <dgm:spPr/>
      <dgm:t>
        <a:bodyPr/>
        <a:lstStyle/>
        <a:p>
          <a:pPr rtl="0"/>
          <a:r>
            <a:rPr lang="en-GB" dirty="0" smtClean="0"/>
            <a:t>The person carrying out this task must have undergone Geotechnical training to a minimum of EPIC level 3 </a:t>
          </a:r>
          <a:endParaRPr lang="en-GB" dirty="0"/>
        </a:p>
      </dgm:t>
    </dgm:pt>
    <dgm:pt modelId="{17B1398E-11B2-4215-AF9E-00E956A87AC2}" type="parTrans" cxnId="{FA0735AB-DEC1-4BA2-971D-167A9250D028}">
      <dgm:prSet/>
      <dgm:spPr/>
      <dgm:t>
        <a:bodyPr/>
        <a:lstStyle/>
        <a:p>
          <a:endParaRPr lang="en-GB"/>
        </a:p>
      </dgm:t>
    </dgm:pt>
    <dgm:pt modelId="{237255A5-70A1-46FB-B479-9E7997F122C8}" type="sibTrans" cxnId="{FA0735AB-DEC1-4BA2-971D-167A9250D028}">
      <dgm:prSet/>
      <dgm:spPr/>
      <dgm:t>
        <a:bodyPr/>
        <a:lstStyle/>
        <a:p>
          <a:endParaRPr lang="en-GB"/>
        </a:p>
      </dgm:t>
    </dgm:pt>
    <dgm:pt modelId="{E5CF0554-F2EB-4635-9D1E-4BBD7EFAD74F}">
      <dgm:prSet/>
      <dgm:spPr/>
      <dgm:t>
        <a:bodyPr/>
        <a:lstStyle/>
        <a:p>
          <a:pPr rtl="0"/>
          <a:r>
            <a:rPr lang="en-GB" dirty="0" smtClean="0"/>
            <a:t>A weighted line can then be used to mark out the predetermined distance from the crest</a:t>
          </a:r>
          <a:endParaRPr lang="en-GB" dirty="0"/>
        </a:p>
      </dgm:t>
    </dgm:pt>
    <dgm:pt modelId="{8A6581ED-F8FC-40FE-8CDF-A0326088F369}" type="parTrans" cxnId="{A14C80B7-E03C-4DAC-8393-97C06681803C}">
      <dgm:prSet/>
      <dgm:spPr/>
      <dgm:t>
        <a:bodyPr/>
        <a:lstStyle/>
        <a:p>
          <a:endParaRPr lang="en-GB"/>
        </a:p>
      </dgm:t>
    </dgm:pt>
    <dgm:pt modelId="{07757803-5498-43E5-873B-BA0F7D3B9623}" type="sibTrans" cxnId="{A14C80B7-E03C-4DAC-8393-97C06681803C}">
      <dgm:prSet/>
      <dgm:spPr/>
      <dgm:t>
        <a:bodyPr/>
        <a:lstStyle/>
        <a:p>
          <a:endParaRPr lang="en-GB"/>
        </a:p>
      </dgm:t>
    </dgm:pt>
    <dgm:pt modelId="{172505B3-2608-4C0A-B7B2-86D0A48F6573}" type="pres">
      <dgm:prSet presAssocID="{68A4B487-2FA5-4C89-8A4D-1E9AEB64C9FB}" presName="Name0" presStyleCnt="0">
        <dgm:presLayoutVars>
          <dgm:dir/>
          <dgm:animLvl val="lvl"/>
          <dgm:resizeHandles val="exact"/>
        </dgm:presLayoutVars>
      </dgm:prSet>
      <dgm:spPr/>
      <dgm:t>
        <a:bodyPr/>
        <a:lstStyle/>
        <a:p>
          <a:endParaRPr lang="en-GB"/>
        </a:p>
      </dgm:t>
    </dgm:pt>
    <dgm:pt modelId="{608753AD-0A13-4D9F-92BB-DDA62DBFC5F7}" type="pres">
      <dgm:prSet presAssocID="{4647AA0D-FB9F-41D7-9D97-8244634E07FB}" presName="linNode" presStyleCnt="0"/>
      <dgm:spPr/>
    </dgm:pt>
    <dgm:pt modelId="{30EA8694-7EFF-487B-B80D-9FC1DB9DD972}" type="pres">
      <dgm:prSet presAssocID="{4647AA0D-FB9F-41D7-9D97-8244634E07FB}" presName="parentText" presStyleLbl="node1" presStyleIdx="0" presStyleCnt="4" custScaleX="162609" custScaleY="116749" custLinFactNeighborX="-55090" custLinFactNeighborY="2669">
        <dgm:presLayoutVars>
          <dgm:chMax val="1"/>
          <dgm:bulletEnabled val="1"/>
        </dgm:presLayoutVars>
      </dgm:prSet>
      <dgm:spPr/>
      <dgm:t>
        <a:bodyPr/>
        <a:lstStyle/>
        <a:p>
          <a:endParaRPr lang="en-GB"/>
        </a:p>
      </dgm:t>
    </dgm:pt>
    <dgm:pt modelId="{769B4212-1710-4BA5-AF76-1E61F2034FD0}" type="pres">
      <dgm:prSet presAssocID="{2C409ACD-BB93-493C-B512-DC37D29FC154}" presName="sp" presStyleCnt="0"/>
      <dgm:spPr/>
    </dgm:pt>
    <dgm:pt modelId="{A9C1411C-09EB-44B4-B8FD-B2E99832910F}" type="pres">
      <dgm:prSet presAssocID="{D47443C7-9EF2-4CE6-A989-F0EC6FDD9A96}" presName="linNode" presStyleCnt="0"/>
      <dgm:spPr/>
    </dgm:pt>
    <dgm:pt modelId="{E7BF2A0F-046A-4C79-BDFF-0EE8F318BA97}" type="pres">
      <dgm:prSet presAssocID="{D47443C7-9EF2-4CE6-A989-F0EC6FDD9A96}" presName="parentText" presStyleLbl="node1" presStyleIdx="1" presStyleCnt="4" custLinFactX="19764" custLinFactY="-12948" custLinFactNeighborX="100000" custLinFactNeighborY="-100000">
        <dgm:presLayoutVars>
          <dgm:chMax val="1"/>
          <dgm:bulletEnabled val="1"/>
        </dgm:presLayoutVars>
      </dgm:prSet>
      <dgm:spPr/>
      <dgm:t>
        <a:bodyPr/>
        <a:lstStyle/>
        <a:p>
          <a:endParaRPr lang="en-GB"/>
        </a:p>
      </dgm:t>
    </dgm:pt>
    <dgm:pt modelId="{03FE2339-1DF3-43C6-AFFF-AB4EB9A15748}" type="pres">
      <dgm:prSet presAssocID="{344F550C-DBD2-45FC-83D9-8785CE5C9301}" presName="sp" presStyleCnt="0"/>
      <dgm:spPr/>
    </dgm:pt>
    <dgm:pt modelId="{711394A5-ABCF-4EA2-A56D-19D55C1BEBE8}" type="pres">
      <dgm:prSet presAssocID="{317E51C1-A761-4441-857C-A01718E38E2E}" presName="linNode" presStyleCnt="0"/>
      <dgm:spPr/>
    </dgm:pt>
    <dgm:pt modelId="{0A5477A7-1B36-4C3C-850C-A1C51CCCB5A2}" type="pres">
      <dgm:prSet presAssocID="{317E51C1-A761-4441-857C-A01718E38E2E}" presName="parentText" presStyleLbl="node1" presStyleIdx="2" presStyleCnt="4" custScaleX="99302" custLinFactX="22195" custLinFactNeighborX="100000" custLinFactNeighborY="39602">
        <dgm:presLayoutVars>
          <dgm:chMax val="1"/>
          <dgm:bulletEnabled val="1"/>
        </dgm:presLayoutVars>
      </dgm:prSet>
      <dgm:spPr/>
      <dgm:t>
        <a:bodyPr/>
        <a:lstStyle/>
        <a:p>
          <a:endParaRPr lang="en-GB"/>
        </a:p>
      </dgm:t>
    </dgm:pt>
    <dgm:pt modelId="{56F967B4-7A42-41B9-B54A-BAAC88C4645F}" type="pres">
      <dgm:prSet presAssocID="{237255A5-70A1-46FB-B479-9E7997F122C8}" presName="sp" presStyleCnt="0"/>
      <dgm:spPr/>
    </dgm:pt>
    <dgm:pt modelId="{FCD95FF7-64B6-4C6A-8B2A-1F14A00CFB8D}" type="pres">
      <dgm:prSet presAssocID="{E5CF0554-F2EB-4635-9D1E-4BBD7EFAD74F}" presName="linNode" presStyleCnt="0"/>
      <dgm:spPr/>
    </dgm:pt>
    <dgm:pt modelId="{93C4EA6B-0B3F-4FE3-9985-C037DC367D64}" type="pres">
      <dgm:prSet presAssocID="{E5CF0554-F2EB-4635-9D1E-4BBD7EFAD74F}" presName="parentText" presStyleLbl="node1" presStyleIdx="3" presStyleCnt="4" custLinFactX="19764" custLinFactY="-93782" custLinFactNeighborX="100000" custLinFactNeighborY="-100000">
        <dgm:presLayoutVars>
          <dgm:chMax val="1"/>
          <dgm:bulletEnabled val="1"/>
        </dgm:presLayoutVars>
      </dgm:prSet>
      <dgm:spPr/>
      <dgm:t>
        <a:bodyPr/>
        <a:lstStyle/>
        <a:p>
          <a:endParaRPr lang="en-GB"/>
        </a:p>
      </dgm:t>
    </dgm:pt>
  </dgm:ptLst>
  <dgm:cxnLst>
    <dgm:cxn modelId="{E50E5E40-51D6-4FB3-B4B3-05CD3DE75439}" srcId="{68A4B487-2FA5-4C89-8A4D-1E9AEB64C9FB}" destId="{D47443C7-9EF2-4CE6-A989-F0EC6FDD9A96}" srcOrd="1" destOrd="0" parTransId="{778A4D16-42FE-42A4-8420-36CE95206096}" sibTransId="{344F550C-DBD2-45FC-83D9-8785CE5C9301}"/>
    <dgm:cxn modelId="{462728EA-BA5E-4133-B504-BF386696D12E}" type="presOf" srcId="{D47443C7-9EF2-4CE6-A989-F0EC6FDD9A96}" destId="{E7BF2A0F-046A-4C79-BDFF-0EE8F318BA97}" srcOrd="0" destOrd="0" presId="urn:microsoft.com/office/officeart/2005/8/layout/vList5"/>
    <dgm:cxn modelId="{FA0735AB-DEC1-4BA2-971D-167A9250D028}" srcId="{68A4B487-2FA5-4C89-8A4D-1E9AEB64C9FB}" destId="{317E51C1-A761-4441-857C-A01718E38E2E}" srcOrd="2" destOrd="0" parTransId="{17B1398E-11B2-4215-AF9E-00E956A87AC2}" sibTransId="{237255A5-70A1-46FB-B479-9E7997F122C8}"/>
    <dgm:cxn modelId="{9A2D9987-07F1-4E61-956F-5074996F9E6E}" srcId="{68A4B487-2FA5-4C89-8A4D-1E9AEB64C9FB}" destId="{4647AA0D-FB9F-41D7-9D97-8244634E07FB}" srcOrd="0" destOrd="0" parTransId="{C2A239AF-0F0C-4C9A-BB06-B7B68571928C}" sibTransId="{2C409ACD-BB93-493C-B512-DC37D29FC154}"/>
    <dgm:cxn modelId="{4577EBC0-3AF7-4870-94AE-3CD193EF92D1}" type="presOf" srcId="{317E51C1-A761-4441-857C-A01718E38E2E}" destId="{0A5477A7-1B36-4C3C-850C-A1C51CCCB5A2}" srcOrd="0" destOrd="0" presId="urn:microsoft.com/office/officeart/2005/8/layout/vList5"/>
    <dgm:cxn modelId="{768069E0-76CB-44D7-87B5-359C98E3C778}" type="presOf" srcId="{E5CF0554-F2EB-4635-9D1E-4BBD7EFAD74F}" destId="{93C4EA6B-0B3F-4FE3-9985-C037DC367D64}" srcOrd="0" destOrd="0" presId="urn:microsoft.com/office/officeart/2005/8/layout/vList5"/>
    <dgm:cxn modelId="{2F45945B-AD87-4B44-85A3-72A914326B7F}" type="presOf" srcId="{4647AA0D-FB9F-41D7-9D97-8244634E07FB}" destId="{30EA8694-7EFF-487B-B80D-9FC1DB9DD972}" srcOrd="0" destOrd="0" presId="urn:microsoft.com/office/officeart/2005/8/layout/vList5"/>
    <dgm:cxn modelId="{79362FA9-2804-45C1-BE9D-19439B626D9B}" type="presOf" srcId="{68A4B487-2FA5-4C89-8A4D-1E9AEB64C9FB}" destId="{172505B3-2608-4C0A-B7B2-86D0A48F6573}" srcOrd="0" destOrd="0" presId="urn:microsoft.com/office/officeart/2005/8/layout/vList5"/>
    <dgm:cxn modelId="{A14C80B7-E03C-4DAC-8393-97C06681803C}" srcId="{68A4B487-2FA5-4C89-8A4D-1E9AEB64C9FB}" destId="{E5CF0554-F2EB-4635-9D1E-4BBD7EFAD74F}" srcOrd="3" destOrd="0" parTransId="{8A6581ED-F8FC-40FE-8CDF-A0326088F369}" sibTransId="{07757803-5498-43E5-873B-BA0F7D3B9623}"/>
    <dgm:cxn modelId="{F2ED0C40-ADF3-4271-A186-11BFEDC9B239}" type="presParOf" srcId="{172505B3-2608-4C0A-B7B2-86D0A48F6573}" destId="{608753AD-0A13-4D9F-92BB-DDA62DBFC5F7}" srcOrd="0" destOrd="0" presId="urn:microsoft.com/office/officeart/2005/8/layout/vList5"/>
    <dgm:cxn modelId="{61A14D4F-B7D7-4BE7-A0AB-BEDB31065A63}" type="presParOf" srcId="{608753AD-0A13-4D9F-92BB-DDA62DBFC5F7}" destId="{30EA8694-7EFF-487B-B80D-9FC1DB9DD972}" srcOrd="0" destOrd="0" presId="urn:microsoft.com/office/officeart/2005/8/layout/vList5"/>
    <dgm:cxn modelId="{F07F85D0-6EB6-4846-9785-F0DA7537CCFA}" type="presParOf" srcId="{172505B3-2608-4C0A-B7B2-86D0A48F6573}" destId="{769B4212-1710-4BA5-AF76-1E61F2034FD0}" srcOrd="1" destOrd="0" presId="urn:microsoft.com/office/officeart/2005/8/layout/vList5"/>
    <dgm:cxn modelId="{CEC23DE3-4AD1-41B4-8E08-CD16952B2966}" type="presParOf" srcId="{172505B3-2608-4C0A-B7B2-86D0A48F6573}" destId="{A9C1411C-09EB-44B4-B8FD-B2E99832910F}" srcOrd="2" destOrd="0" presId="urn:microsoft.com/office/officeart/2005/8/layout/vList5"/>
    <dgm:cxn modelId="{A52A93AB-1264-4048-9E20-2A1BCD04E0CB}" type="presParOf" srcId="{A9C1411C-09EB-44B4-B8FD-B2E99832910F}" destId="{E7BF2A0F-046A-4C79-BDFF-0EE8F318BA97}" srcOrd="0" destOrd="0" presId="urn:microsoft.com/office/officeart/2005/8/layout/vList5"/>
    <dgm:cxn modelId="{C7610B2A-4ED5-4578-A9CD-0D0F2A65BFE4}" type="presParOf" srcId="{172505B3-2608-4C0A-B7B2-86D0A48F6573}" destId="{03FE2339-1DF3-43C6-AFFF-AB4EB9A15748}" srcOrd="3" destOrd="0" presId="urn:microsoft.com/office/officeart/2005/8/layout/vList5"/>
    <dgm:cxn modelId="{2DFC3550-23A1-4B28-AD52-B27521D227ED}" type="presParOf" srcId="{172505B3-2608-4C0A-B7B2-86D0A48F6573}" destId="{711394A5-ABCF-4EA2-A56D-19D55C1BEBE8}" srcOrd="4" destOrd="0" presId="urn:microsoft.com/office/officeart/2005/8/layout/vList5"/>
    <dgm:cxn modelId="{4BEF1E2C-9F03-4BD5-AA5E-6A595C22CA5B}" type="presParOf" srcId="{711394A5-ABCF-4EA2-A56D-19D55C1BEBE8}" destId="{0A5477A7-1B36-4C3C-850C-A1C51CCCB5A2}" srcOrd="0" destOrd="0" presId="urn:microsoft.com/office/officeart/2005/8/layout/vList5"/>
    <dgm:cxn modelId="{A6D9D3A6-F3F5-4C2E-946B-3D192569B6D3}" type="presParOf" srcId="{172505B3-2608-4C0A-B7B2-86D0A48F6573}" destId="{56F967B4-7A42-41B9-B54A-BAAC88C4645F}" srcOrd="5" destOrd="0" presId="urn:microsoft.com/office/officeart/2005/8/layout/vList5"/>
    <dgm:cxn modelId="{7729964C-2973-47D4-97E9-2FA7741EF5C3}" type="presParOf" srcId="{172505B3-2608-4C0A-B7B2-86D0A48F6573}" destId="{FCD95FF7-64B6-4C6A-8B2A-1F14A00CFB8D}" srcOrd="6" destOrd="0" presId="urn:microsoft.com/office/officeart/2005/8/layout/vList5"/>
    <dgm:cxn modelId="{A7DE2D98-D09D-4493-9E22-A03488DFACDF}" type="presParOf" srcId="{FCD95FF7-64B6-4C6A-8B2A-1F14A00CFB8D}" destId="{93C4EA6B-0B3F-4FE3-9985-C037DC367D64}" srcOrd="0"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0859C36-20D1-4A3E-BF1B-DD861F4EBAAB}"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GB"/>
        </a:p>
      </dgm:t>
    </dgm:pt>
    <dgm:pt modelId="{8C3E6333-C215-446F-92FF-F13DEA4A2F07}">
      <dgm:prSet/>
      <dgm:spPr/>
      <dgm:t>
        <a:bodyPr/>
        <a:lstStyle/>
        <a:p>
          <a:pPr rtl="0"/>
          <a:r>
            <a:rPr lang="en-GB" dirty="0" smtClean="0"/>
            <a:t>The standoff is marked by a trained competent person to a minimum of epic level 3, using weighted traffic cones that have been adapted to take a flag. The Flag is set at eye level of the FEL driver.</a:t>
          </a:r>
          <a:endParaRPr lang="en-GB" dirty="0"/>
        </a:p>
      </dgm:t>
    </dgm:pt>
    <dgm:pt modelId="{C1632952-C92E-4124-A77D-78C164242028}" type="parTrans" cxnId="{3FF3382A-3F7C-4A5D-BABD-2840F5037374}">
      <dgm:prSet/>
      <dgm:spPr/>
      <dgm:t>
        <a:bodyPr/>
        <a:lstStyle/>
        <a:p>
          <a:endParaRPr lang="en-GB"/>
        </a:p>
      </dgm:t>
    </dgm:pt>
    <dgm:pt modelId="{2AA58727-33F8-4987-A2CD-45D6F813C885}" type="sibTrans" cxnId="{3FF3382A-3F7C-4A5D-BABD-2840F5037374}">
      <dgm:prSet/>
      <dgm:spPr/>
      <dgm:t>
        <a:bodyPr/>
        <a:lstStyle/>
        <a:p>
          <a:endParaRPr lang="en-GB"/>
        </a:p>
      </dgm:t>
    </dgm:pt>
    <dgm:pt modelId="{71395041-8CF2-41D2-AF64-6BEF4AA64879}">
      <dgm:prSet/>
      <dgm:spPr/>
      <dgm:t>
        <a:bodyPr/>
        <a:lstStyle/>
        <a:p>
          <a:pPr rtl="0"/>
          <a:r>
            <a:rPr lang="en-GB" dirty="0" smtClean="0"/>
            <a:t>A painted hatched line may be used as a back up if the cones cannot hold position during particularly inclement weather or as additional marking if required</a:t>
          </a:r>
          <a:endParaRPr lang="en-GB" dirty="0"/>
        </a:p>
      </dgm:t>
    </dgm:pt>
    <dgm:pt modelId="{D77DB0AC-2A92-4711-BC20-B2BC9FD466E2}" type="parTrans" cxnId="{4DE338AC-1901-4112-82CC-CC5837499734}">
      <dgm:prSet/>
      <dgm:spPr/>
      <dgm:t>
        <a:bodyPr/>
        <a:lstStyle/>
        <a:p>
          <a:endParaRPr lang="en-GB"/>
        </a:p>
      </dgm:t>
    </dgm:pt>
    <dgm:pt modelId="{1D48D33F-A491-4791-B136-C88D9048C70D}" type="sibTrans" cxnId="{4DE338AC-1901-4112-82CC-CC5837499734}">
      <dgm:prSet/>
      <dgm:spPr/>
      <dgm:t>
        <a:bodyPr/>
        <a:lstStyle/>
        <a:p>
          <a:endParaRPr lang="en-GB"/>
        </a:p>
      </dgm:t>
    </dgm:pt>
    <dgm:pt modelId="{C17C232D-C400-4A15-A0AA-885E394DE3F5}" type="pres">
      <dgm:prSet presAssocID="{10859C36-20D1-4A3E-BF1B-DD861F4EBAAB}" presName="diagram" presStyleCnt="0">
        <dgm:presLayoutVars>
          <dgm:chPref val="1"/>
          <dgm:dir/>
          <dgm:animOne val="branch"/>
          <dgm:animLvl val="lvl"/>
          <dgm:resizeHandles/>
        </dgm:presLayoutVars>
      </dgm:prSet>
      <dgm:spPr/>
      <dgm:t>
        <a:bodyPr/>
        <a:lstStyle/>
        <a:p>
          <a:endParaRPr lang="en-GB"/>
        </a:p>
      </dgm:t>
    </dgm:pt>
    <dgm:pt modelId="{59D87A74-76A5-4441-80FB-F57D4741F2D9}" type="pres">
      <dgm:prSet presAssocID="{8C3E6333-C215-446F-92FF-F13DEA4A2F07}" presName="root" presStyleCnt="0"/>
      <dgm:spPr/>
    </dgm:pt>
    <dgm:pt modelId="{CF1C10D9-3606-4E0F-8F40-3478B8D15FE6}" type="pres">
      <dgm:prSet presAssocID="{8C3E6333-C215-446F-92FF-F13DEA4A2F07}" presName="rootComposite" presStyleCnt="0"/>
      <dgm:spPr/>
    </dgm:pt>
    <dgm:pt modelId="{9B82A1BA-9F62-4383-A677-07C1142D097C}" type="pres">
      <dgm:prSet presAssocID="{8C3E6333-C215-446F-92FF-F13DEA4A2F07}" presName="rootText" presStyleLbl="node1" presStyleIdx="0" presStyleCnt="2" custScaleX="99489" custScaleY="105760" custLinFactNeighborX="-376" custLinFactNeighborY="-43112"/>
      <dgm:spPr/>
      <dgm:t>
        <a:bodyPr/>
        <a:lstStyle/>
        <a:p>
          <a:endParaRPr lang="en-GB"/>
        </a:p>
      </dgm:t>
    </dgm:pt>
    <dgm:pt modelId="{0460C90B-9DC8-4A04-8C06-0AF1991109B2}" type="pres">
      <dgm:prSet presAssocID="{8C3E6333-C215-446F-92FF-F13DEA4A2F07}" presName="rootConnector" presStyleLbl="node1" presStyleIdx="0" presStyleCnt="2"/>
      <dgm:spPr/>
      <dgm:t>
        <a:bodyPr/>
        <a:lstStyle/>
        <a:p>
          <a:endParaRPr lang="en-GB"/>
        </a:p>
      </dgm:t>
    </dgm:pt>
    <dgm:pt modelId="{52A27902-46D3-4B61-AD9D-9C2614E64BBE}" type="pres">
      <dgm:prSet presAssocID="{8C3E6333-C215-446F-92FF-F13DEA4A2F07}" presName="childShape" presStyleCnt="0"/>
      <dgm:spPr/>
    </dgm:pt>
    <dgm:pt modelId="{7E913058-C184-431A-BAE7-FE156F26CEB1}" type="pres">
      <dgm:prSet presAssocID="{71395041-8CF2-41D2-AF64-6BEF4AA64879}" presName="root" presStyleCnt="0"/>
      <dgm:spPr/>
    </dgm:pt>
    <dgm:pt modelId="{3520C9F5-B230-4A4C-9912-D572825EA8AF}" type="pres">
      <dgm:prSet presAssocID="{71395041-8CF2-41D2-AF64-6BEF4AA64879}" presName="rootComposite" presStyleCnt="0"/>
      <dgm:spPr/>
    </dgm:pt>
    <dgm:pt modelId="{D1B86CDC-D731-44EC-A04F-500CCC141AB9}" type="pres">
      <dgm:prSet presAssocID="{71395041-8CF2-41D2-AF64-6BEF4AA64879}" presName="rootText" presStyleLbl="node1" presStyleIdx="1" presStyleCnt="2" custLinFactNeighborX="-6350" custLinFactNeighborY="-39182"/>
      <dgm:spPr/>
      <dgm:t>
        <a:bodyPr/>
        <a:lstStyle/>
        <a:p>
          <a:endParaRPr lang="en-GB"/>
        </a:p>
      </dgm:t>
    </dgm:pt>
    <dgm:pt modelId="{9E3B964B-1B61-4DCB-8BC4-BEE4DC5AEF3D}" type="pres">
      <dgm:prSet presAssocID="{71395041-8CF2-41D2-AF64-6BEF4AA64879}" presName="rootConnector" presStyleLbl="node1" presStyleIdx="1" presStyleCnt="2"/>
      <dgm:spPr/>
      <dgm:t>
        <a:bodyPr/>
        <a:lstStyle/>
        <a:p>
          <a:endParaRPr lang="en-GB"/>
        </a:p>
      </dgm:t>
    </dgm:pt>
    <dgm:pt modelId="{72079378-0C49-46B0-BB0D-C3FD364039F6}" type="pres">
      <dgm:prSet presAssocID="{71395041-8CF2-41D2-AF64-6BEF4AA64879}" presName="childShape" presStyleCnt="0"/>
      <dgm:spPr/>
    </dgm:pt>
  </dgm:ptLst>
  <dgm:cxnLst>
    <dgm:cxn modelId="{4DE338AC-1901-4112-82CC-CC5837499734}" srcId="{10859C36-20D1-4A3E-BF1B-DD861F4EBAAB}" destId="{71395041-8CF2-41D2-AF64-6BEF4AA64879}" srcOrd="1" destOrd="0" parTransId="{D77DB0AC-2A92-4711-BC20-B2BC9FD466E2}" sibTransId="{1D48D33F-A491-4791-B136-C88D9048C70D}"/>
    <dgm:cxn modelId="{49D76D96-1FD5-4421-A57C-86D94F955BDA}" type="presOf" srcId="{8C3E6333-C215-446F-92FF-F13DEA4A2F07}" destId="{9B82A1BA-9F62-4383-A677-07C1142D097C}" srcOrd="0" destOrd="0" presId="urn:microsoft.com/office/officeart/2005/8/layout/hierarchy3"/>
    <dgm:cxn modelId="{6A8489EA-92ED-4323-A685-BB570A5BC680}" type="presOf" srcId="{71395041-8CF2-41D2-AF64-6BEF4AA64879}" destId="{D1B86CDC-D731-44EC-A04F-500CCC141AB9}" srcOrd="0" destOrd="0" presId="urn:microsoft.com/office/officeart/2005/8/layout/hierarchy3"/>
    <dgm:cxn modelId="{82262682-226F-4530-801B-3CB6029823AB}" type="presOf" srcId="{71395041-8CF2-41D2-AF64-6BEF4AA64879}" destId="{9E3B964B-1B61-4DCB-8BC4-BEE4DC5AEF3D}" srcOrd="1" destOrd="0" presId="urn:microsoft.com/office/officeart/2005/8/layout/hierarchy3"/>
    <dgm:cxn modelId="{7686B7AF-F179-4BD8-87EE-508C6CC15433}" type="presOf" srcId="{10859C36-20D1-4A3E-BF1B-DD861F4EBAAB}" destId="{C17C232D-C400-4A15-A0AA-885E394DE3F5}" srcOrd="0" destOrd="0" presId="urn:microsoft.com/office/officeart/2005/8/layout/hierarchy3"/>
    <dgm:cxn modelId="{3FF3382A-3F7C-4A5D-BABD-2840F5037374}" srcId="{10859C36-20D1-4A3E-BF1B-DD861F4EBAAB}" destId="{8C3E6333-C215-446F-92FF-F13DEA4A2F07}" srcOrd="0" destOrd="0" parTransId="{C1632952-C92E-4124-A77D-78C164242028}" sibTransId="{2AA58727-33F8-4987-A2CD-45D6F813C885}"/>
    <dgm:cxn modelId="{FA7FEE54-A574-42A0-87E1-A3E1022AAC4D}" type="presOf" srcId="{8C3E6333-C215-446F-92FF-F13DEA4A2F07}" destId="{0460C90B-9DC8-4A04-8C06-0AF1991109B2}" srcOrd="1" destOrd="0" presId="urn:microsoft.com/office/officeart/2005/8/layout/hierarchy3"/>
    <dgm:cxn modelId="{C468A9EE-1A94-4F68-84BE-101B179A697F}" type="presParOf" srcId="{C17C232D-C400-4A15-A0AA-885E394DE3F5}" destId="{59D87A74-76A5-4441-80FB-F57D4741F2D9}" srcOrd="0" destOrd="0" presId="urn:microsoft.com/office/officeart/2005/8/layout/hierarchy3"/>
    <dgm:cxn modelId="{4C2F5C91-678D-4C96-A092-B3FE1FD8F84B}" type="presParOf" srcId="{59D87A74-76A5-4441-80FB-F57D4741F2D9}" destId="{CF1C10D9-3606-4E0F-8F40-3478B8D15FE6}" srcOrd="0" destOrd="0" presId="urn:microsoft.com/office/officeart/2005/8/layout/hierarchy3"/>
    <dgm:cxn modelId="{901B985B-A220-4359-884B-578269C7D85C}" type="presParOf" srcId="{CF1C10D9-3606-4E0F-8F40-3478B8D15FE6}" destId="{9B82A1BA-9F62-4383-A677-07C1142D097C}" srcOrd="0" destOrd="0" presId="urn:microsoft.com/office/officeart/2005/8/layout/hierarchy3"/>
    <dgm:cxn modelId="{4AFA04D3-8C80-468D-BC0B-CFB8BB88684A}" type="presParOf" srcId="{CF1C10D9-3606-4E0F-8F40-3478B8D15FE6}" destId="{0460C90B-9DC8-4A04-8C06-0AF1991109B2}" srcOrd="1" destOrd="0" presId="urn:microsoft.com/office/officeart/2005/8/layout/hierarchy3"/>
    <dgm:cxn modelId="{88EEAD37-BB90-4BFC-8B94-DC84A624E490}" type="presParOf" srcId="{59D87A74-76A5-4441-80FB-F57D4741F2D9}" destId="{52A27902-46D3-4B61-AD9D-9C2614E64BBE}" srcOrd="1" destOrd="0" presId="urn:microsoft.com/office/officeart/2005/8/layout/hierarchy3"/>
    <dgm:cxn modelId="{9CB4067D-FCD7-4410-A1D6-007F41A19968}" type="presParOf" srcId="{C17C232D-C400-4A15-A0AA-885E394DE3F5}" destId="{7E913058-C184-431A-BAE7-FE156F26CEB1}" srcOrd="1" destOrd="0" presId="urn:microsoft.com/office/officeart/2005/8/layout/hierarchy3"/>
    <dgm:cxn modelId="{7109949F-FD70-474D-8424-50644C970AFE}" type="presParOf" srcId="{7E913058-C184-431A-BAE7-FE156F26CEB1}" destId="{3520C9F5-B230-4A4C-9912-D572825EA8AF}" srcOrd="0" destOrd="0" presId="urn:microsoft.com/office/officeart/2005/8/layout/hierarchy3"/>
    <dgm:cxn modelId="{DF3C3C97-498E-4D32-BB77-DDCADE629EF9}" type="presParOf" srcId="{3520C9F5-B230-4A4C-9912-D572825EA8AF}" destId="{D1B86CDC-D731-44EC-A04F-500CCC141AB9}" srcOrd="0" destOrd="0" presId="urn:microsoft.com/office/officeart/2005/8/layout/hierarchy3"/>
    <dgm:cxn modelId="{4B127CFA-580B-486F-9C2F-F367C8C86D58}" type="presParOf" srcId="{3520C9F5-B230-4A4C-9912-D572825EA8AF}" destId="{9E3B964B-1B61-4DCB-8BC4-BEE4DC5AEF3D}" srcOrd="1" destOrd="0" presId="urn:microsoft.com/office/officeart/2005/8/layout/hierarchy3"/>
    <dgm:cxn modelId="{08976ABA-3435-4EE5-8719-7BB26350D023}" type="presParOf" srcId="{7E913058-C184-431A-BAE7-FE156F26CEB1}" destId="{72079378-0C49-46B0-BB0D-C3FD364039F6}"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E0B77EB-34F6-47FC-96C4-991B848DBF0C}"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GB"/>
        </a:p>
      </dgm:t>
    </dgm:pt>
    <dgm:pt modelId="{4CE41113-691E-4781-9FDB-C16794AC9AC7}">
      <dgm:prSet/>
      <dgm:spPr/>
      <dgm:t>
        <a:bodyPr/>
        <a:lstStyle/>
        <a:p>
          <a:pPr rtl="0"/>
          <a:r>
            <a:rPr lang="en-GB" dirty="0" smtClean="0"/>
            <a:t>Marking The Standoff</a:t>
          </a:r>
          <a:endParaRPr lang="en-GB" dirty="0"/>
        </a:p>
      </dgm:t>
    </dgm:pt>
    <dgm:pt modelId="{9D5C6CC9-013B-48B2-AB2B-A0EB68BB6BC2}" type="parTrans" cxnId="{2B16DF67-BC3D-4C2B-B293-6ECD7FC2DEF8}">
      <dgm:prSet/>
      <dgm:spPr/>
      <dgm:t>
        <a:bodyPr/>
        <a:lstStyle/>
        <a:p>
          <a:endParaRPr lang="en-GB"/>
        </a:p>
      </dgm:t>
    </dgm:pt>
    <dgm:pt modelId="{F74CF3ED-F718-449D-AA60-AFE7DD2773B0}" type="sibTrans" cxnId="{2B16DF67-BC3D-4C2B-B293-6ECD7FC2DEF8}">
      <dgm:prSet/>
      <dgm:spPr/>
      <dgm:t>
        <a:bodyPr/>
        <a:lstStyle/>
        <a:p>
          <a:endParaRPr lang="en-GB"/>
        </a:p>
      </dgm:t>
    </dgm:pt>
    <dgm:pt modelId="{82EDEA71-4046-4BB4-BA4F-DF93529A762C}" type="pres">
      <dgm:prSet presAssocID="{DE0B77EB-34F6-47FC-96C4-991B848DBF0C}" presName="Name0" presStyleCnt="0">
        <dgm:presLayoutVars>
          <dgm:chMax val="7"/>
          <dgm:dir/>
          <dgm:animLvl val="lvl"/>
          <dgm:resizeHandles val="exact"/>
        </dgm:presLayoutVars>
      </dgm:prSet>
      <dgm:spPr/>
      <dgm:t>
        <a:bodyPr/>
        <a:lstStyle/>
        <a:p>
          <a:endParaRPr lang="en-GB"/>
        </a:p>
      </dgm:t>
    </dgm:pt>
    <dgm:pt modelId="{0BAB8588-0C24-45A1-B882-5EBB4F670570}" type="pres">
      <dgm:prSet presAssocID="{4CE41113-691E-4781-9FDB-C16794AC9AC7}" presName="circle1" presStyleLbl="node1" presStyleIdx="0" presStyleCnt="1"/>
      <dgm:spPr/>
    </dgm:pt>
    <dgm:pt modelId="{6E4D13D7-11AD-472F-931A-06E311329CB0}" type="pres">
      <dgm:prSet presAssocID="{4CE41113-691E-4781-9FDB-C16794AC9AC7}" presName="space" presStyleCnt="0"/>
      <dgm:spPr/>
    </dgm:pt>
    <dgm:pt modelId="{8885CD6B-E5D4-4B2D-8981-453CAD3B559B}" type="pres">
      <dgm:prSet presAssocID="{4CE41113-691E-4781-9FDB-C16794AC9AC7}" presName="rect1" presStyleLbl="alignAcc1" presStyleIdx="0" presStyleCnt="1" custScaleX="104212" custScaleY="100000"/>
      <dgm:spPr/>
      <dgm:t>
        <a:bodyPr/>
        <a:lstStyle/>
        <a:p>
          <a:endParaRPr lang="en-GB"/>
        </a:p>
      </dgm:t>
    </dgm:pt>
    <dgm:pt modelId="{E5B81AC9-05B0-4FD5-A90B-B2771B464019}" type="pres">
      <dgm:prSet presAssocID="{4CE41113-691E-4781-9FDB-C16794AC9AC7}" presName="rect1ParTxNoCh" presStyleLbl="alignAcc1" presStyleIdx="0" presStyleCnt="1">
        <dgm:presLayoutVars>
          <dgm:chMax val="1"/>
          <dgm:bulletEnabled val="1"/>
        </dgm:presLayoutVars>
      </dgm:prSet>
      <dgm:spPr/>
      <dgm:t>
        <a:bodyPr/>
        <a:lstStyle/>
        <a:p>
          <a:endParaRPr lang="en-GB"/>
        </a:p>
      </dgm:t>
    </dgm:pt>
  </dgm:ptLst>
  <dgm:cxnLst>
    <dgm:cxn modelId="{3EF9EBCB-CBF2-4727-99D2-510EF653C4BF}" type="presOf" srcId="{DE0B77EB-34F6-47FC-96C4-991B848DBF0C}" destId="{82EDEA71-4046-4BB4-BA4F-DF93529A762C}" srcOrd="0" destOrd="0" presId="urn:microsoft.com/office/officeart/2005/8/layout/target3"/>
    <dgm:cxn modelId="{32A7D990-7DFB-4E91-8994-0087B8530565}" type="presOf" srcId="{4CE41113-691E-4781-9FDB-C16794AC9AC7}" destId="{8885CD6B-E5D4-4B2D-8981-453CAD3B559B}" srcOrd="0" destOrd="0" presId="urn:microsoft.com/office/officeart/2005/8/layout/target3"/>
    <dgm:cxn modelId="{2B16DF67-BC3D-4C2B-B293-6ECD7FC2DEF8}" srcId="{DE0B77EB-34F6-47FC-96C4-991B848DBF0C}" destId="{4CE41113-691E-4781-9FDB-C16794AC9AC7}" srcOrd="0" destOrd="0" parTransId="{9D5C6CC9-013B-48B2-AB2B-A0EB68BB6BC2}" sibTransId="{F74CF3ED-F718-449D-AA60-AFE7DD2773B0}"/>
    <dgm:cxn modelId="{AF8841ED-C0D3-4D7E-AA18-71796441CF16}" type="presOf" srcId="{4CE41113-691E-4781-9FDB-C16794AC9AC7}" destId="{E5B81AC9-05B0-4FD5-A90B-B2771B464019}" srcOrd="1" destOrd="0" presId="urn:microsoft.com/office/officeart/2005/8/layout/target3"/>
    <dgm:cxn modelId="{4BC33886-ED7D-4C4E-882A-BA038DA98D2D}" type="presParOf" srcId="{82EDEA71-4046-4BB4-BA4F-DF93529A762C}" destId="{0BAB8588-0C24-45A1-B882-5EBB4F670570}" srcOrd="0" destOrd="0" presId="urn:microsoft.com/office/officeart/2005/8/layout/target3"/>
    <dgm:cxn modelId="{FB7E878F-9203-43D8-8DCF-09520565F0A3}" type="presParOf" srcId="{82EDEA71-4046-4BB4-BA4F-DF93529A762C}" destId="{6E4D13D7-11AD-472F-931A-06E311329CB0}" srcOrd="1" destOrd="0" presId="urn:microsoft.com/office/officeart/2005/8/layout/target3"/>
    <dgm:cxn modelId="{9996F537-154F-4957-A078-DA68B93A070F}" type="presParOf" srcId="{82EDEA71-4046-4BB4-BA4F-DF93529A762C}" destId="{8885CD6B-E5D4-4B2D-8981-453CAD3B559B}" srcOrd="2" destOrd="0" presId="urn:microsoft.com/office/officeart/2005/8/layout/target3"/>
    <dgm:cxn modelId="{4AD00201-71BC-448B-A70A-740EA283ACAC}" type="presParOf" srcId="{82EDEA71-4046-4BB4-BA4F-DF93529A762C}" destId="{E5B81AC9-05B0-4FD5-A90B-B2771B464019}" srcOrd="3" destOrd="0" presId="urn:microsoft.com/office/officeart/2005/8/layout/targe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DB8B033-5550-4780-99D0-A9C452AF101B}"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en-GB"/>
        </a:p>
      </dgm:t>
    </dgm:pt>
    <dgm:pt modelId="{687C2313-5ECE-489C-9EEB-C85199BABACB}">
      <dgm:prSet/>
      <dgm:spPr/>
      <dgm:t>
        <a:bodyPr/>
        <a:lstStyle/>
        <a:p>
          <a:pPr rtl="0"/>
          <a:r>
            <a:rPr lang="en-GB" smtClean="0"/>
            <a:t>FEL approaching the Crest </a:t>
          </a:r>
          <a:endParaRPr lang="en-GB"/>
        </a:p>
      </dgm:t>
    </dgm:pt>
    <dgm:pt modelId="{F44C81A1-B4FC-493C-9A0D-8E4636ABC1AB}" type="parTrans" cxnId="{2638FFC6-1295-4909-AB1E-41F3406F6418}">
      <dgm:prSet/>
      <dgm:spPr/>
      <dgm:t>
        <a:bodyPr/>
        <a:lstStyle/>
        <a:p>
          <a:endParaRPr lang="en-GB"/>
        </a:p>
      </dgm:t>
    </dgm:pt>
    <dgm:pt modelId="{638BE878-26B2-4B2F-B1C9-8DAD371CBE5A}" type="sibTrans" cxnId="{2638FFC6-1295-4909-AB1E-41F3406F6418}">
      <dgm:prSet/>
      <dgm:spPr/>
      <dgm:t>
        <a:bodyPr/>
        <a:lstStyle/>
        <a:p>
          <a:endParaRPr lang="en-GB"/>
        </a:p>
      </dgm:t>
    </dgm:pt>
    <dgm:pt modelId="{3CAC41E8-FFE9-415D-A39B-0FFA9DDBA5C7}" type="pres">
      <dgm:prSet presAssocID="{2DB8B033-5550-4780-99D0-A9C452AF101B}" presName="Name0" presStyleCnt="0">
        <dgm:presLayoutVars>
          <dgm:chMax val="7"/>
          <dgm:dir/>
          <dgm:animLvl val="lvl"/>
          <dgm:resizeHandles val="exact"/>
        </dgm:presLayoutVars>
      </dgm:prSet>
      <dgm:spPr/>
      <dgm:t>
        <a:bodyPr/>
        <a:lstStyle/>
        <a:p>
          <a:endParaRPr lang="en-GB"/>
        </a:p>
      </dgm:t>
    </dgm:pt>
    <dgm:pt modelId="{97455269-000E-48DF-8B93-12C09FFF5D56}" type="pres">
      <dgm:prSet presAssocID="{687C2313-5ECE-489C-9EEB-C85199BABACB}" presName="circle1" presStyleLbl="node1" presStyleIdx="0" presStyleCnt="1"/>
      <dgm:spPr/>
    </dgm:pt>
    <dgm:pt modelId="{D2875B19-E5CC-4A0F-ABA8-BEA0FFBAF9C7}" type="pres">
      <dgm:prSet presAssocID="{687C2313-5ECE-489C-9EEB-C85199BABACB}" presName="space" presStyleCnt="0"/>
      <dgm:spPr/>
    </dgm:pt>
    <dgm:pt modelId="{1520CF61-B881-4E2B-BA94-0DA8655B6A23}" type="pres">
      <dgm:prSet presAssocID="{687C2313-5ECE-489C-9EEB-C85199BABACB}" presName="rect1" presStyleLbl="alignAcc1" presStyleIdx="0" presStyleCnt="1"/>
      <dgm:spPr/>
      <dgm:t>
        <a:bodyPr/>
        <a:lstStyle/>
        <a:p>
          <a:endParaRPr lang="en-GB"/>
        </a:p>
      </dgm:t>
    </dgm:pt>
    <dgm:pt modelId="{E9162AFE-46E8-46E2-8840-CC65B1DEB944}" type="pres">
      <dgm:prSet presAssocID="{687C2313-5ECE-489C-9EEB-C85199BABACB}" presName="rect1ParTxNoCh" presStyleLbl="alignAcc1" presStyleIdx="0" presStyleCnt="1">
        <dgm:presLayoutVars>
          <dgm:chMax val="1"/>
          <dgm:bulletEnabled val="1"/>
        </dgm:presLayoutVars>
      </dgm:prSet>
      <dgm:spPr/>
      <dgm:t>
        <a:bodyPr/>
        <a:lstStyle/>
        <a:p>
          <a:endParaRPr lang="en-GB"/>
        </a:p>
      </dgm:t>
    </dgm:pt>
  </dgm:ptLst>
  <dgm:cxnLst>
    <dgm:cxn modelId="{2F715614-4D05-4CA3-AA3E-AD05930A7B61}" type="presOf" srcId="{687C2313-5ECE-489C-9EEB-C85199BABACB}" destId="{1520CF61-B881-4E2B-BA94-0DA8655B6A23}" srcOrd="0" destOrd="0" presId="urn:microsoft.com/office/officeart/2005/8/layout/target3"/>
    <dgm:cxn modelId="{D7FE42D2-9A79-42CA-8245-C1C456C21243}" type="presOf" srcId="{687C2313-5ECE-489C-9EEB-C85199BABACB}" destId="{E9162AFE-46E8-46E2-8840-CC65B1DEB944}" srcOrd="1" destOrd="0" presId="urn:microsoft.com/office/officeart/2005/8/layout/target3"/>
    <dgm:cxn modelId="{9601005F-4904-4086-B125-479E5EB6A494}" type="presOf" srcId="{2DB8B033-5550-4780-99D0-A9C452AF101B}" destId="{3CAC41E8-FFE9-415D-A39B-0FFA9DDBA5C7}" srcOrd="0" destOrd="0" presId="urn:microsoft.com/office/officeart/2005/8/layout/target3"/>
    <dgm:cxn modelId="{2638FFC6-1295-4909-AB1E-41F3406F6418}" srcId="{2DB8B033-5550-4780-99D0-A9C452AF101B}" destId="{687C2313-5ECE-489C-9EEB-C85199BABACB}" srcOrd="0" destOrd="0" parTransId="{F44C81A1-B4FC-493C-9A0D-8E4636ABC1AB}" sibTransId="{638BE878-26B2-4B2F-B1C9-8DAD371CBE5A}"/>
    <dgm:cxn modelId="{B238A769-8CBC-4D5B-BB68-8790FF2DB8B1}" type="presParOf" srcId="{3CAC41E8-FFE9-415D-A39B-0FFA9DDBA5C7}" destId="{97455269-000E-48DF-8B93-12C09FFF5D56}" srcOrd="0" destOrd="0" presId="urn:microsoft.com/office/officeart/2005/8/layout/target3"/>
    <dgm:cxn modelId="{97FD830E-097C-4983-92F6-1AF51BF0952B}" type="presParOf" srcId="{3CAC41E8-FFE9-415D-A39B-0FFA9DDBA5C7}" destId="{D2875B19-E5CC-4A0F-ABA8-BEA0FFBAF9C7}" srcOrd="1" destOrd="0" presId="urn:microsoft.com/office/officeart/2005/8/layout/target3"/>
    <dgm:cxn modelId="{C748C338-20A8-428D-A4F6-1F85515140C9}" type="presParOf" srcId="{3CAC41E8-FFE9-415D-A39B-0FFA9DDBA5C7}" destId="{1520CF61-B881-4E2B-BA94-0DA8655B6A23}" srcOrd="2" destOrd="0" presId="urn:microsoft.com/office/officeart/2005/8/layout/target3"/>
    <dgm:cxn modelId="{B742C4E3-32A6-4EB9-B271-DE400707FDF5}" type="presParOf" srcId="{3CAC41E8-FFE9-415D-A39B-0FFA9DDBA5C7}" destId="{E9162AFE-46E8-46E2-8840-CC65B1DEB944}"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29AC870-9601-4113-A7B6-9BBE13EA4C4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4F158FE8-5A94-438A-B100-3DA8B0195E72}">
      <dgm:prSet custT="1"/>
      <dgm:spPr/>
      <dgm:t>
        <a:bodyPr/>
        <a:lstStyle/>
        <a:p>
          <a:pPr rtl="0"/>
          <a:r>
            <a:rPr lang="en-GB" sz="1400" dirty="0" smtClean="0"/>
            <a:t>On approach to the determined standoff line the FEL bucket is kept low to the ground.  Following Geotechnical Specialist advice the material is bucket tipped into its final position rather than placed on the ground and pushed forwards . Pushing the bund forward could cause additional shear pressure on the crest and dislodge some ground. This also ensures that the bucket does not obscure the line of sight to either the face crest or the “line”.</a:t>
          </a:r>
          <a:endParaRPr lang="en-GB" sz="1400" dirty="0"/>
        </a:p>
      </dgm:t>
    </dgm:pt>
    <dgm:pt modelId="{6FE4BA7F-0D8B-4458-AF30-62988D670C3C}" type="parTrans" cxnId="{065D57BB-0F99-4FC6-98F1-25C2C52873A1}">
      <dgm:prSet/>
      <dgm:spPr/>
      <dgm:t>
        <a:bodyPr/>
        <a:lstStyle/>
        <a:p>
          <a:endParaRPr lang="en-GB"/>
        </a:p>
      </dgm:t>
    </dgm:pt>
    <dgm:pt modelId="{7716BE28-5F3F-4A32-B038-4371CB8CE37A}" type="sibTrans" cxnId="{065D57BB-0F99-4FC6-98F1-25C2C52873A1}">
      <dgm:prSet/>
      <dgm:spPr/>
      <dgm:t>
        <a:bodyPr/>
        <a:lstStyle/>
        <a:p>
          <a:endParaRPr lang="en-GB"/>
        </a:p>
      </dgm:t>
    </dgm:pt>
    <dgm:pt modelId="{EB514927-9797-4B1A-AC11-6DD5B2B570F4}" type="pres">
      <dgm:prSet presAssocID="{C29AC870-9601-4113-A7B6-9BBE13EA4C46}" presName="Name0" presStyleCnt="0">
        <dgm:presLayoutVars>
          <dgm:dir/>
          <dgm:animLvl val="lvl"/>
          <dgm:resizeHandles val="exact"/>
        </dgm:presLayoutVars>
      </dgm:prSet>
      <dgm:spPr/>
      <dgm:t>
        <a:bodyPr/>
        <a:lstStyle/>
        <a:p>
          <a:endParaRPr lang="en-GB"/>
        </a:p>
      </dgm:t>
    </dgm:pt>
    <dgm:pt modelId="{A2023CC6-D4D9-4656-A3B6-D04DD810BF98}" type="pres">
      <dgm:prSet presAssocID="{4F158FE8-5A94-438A-B100-3DA8B0195E72}" presName="linNode" presStyleCnt="0"/>
      <dgm:spPr/>
    </dgm:pt>
    <dgm:pt modelId="{3F0625AF-38D5-40F8-ADC8-A3900C45E630}" type="pres">
      <dgm:prSet presAssocID="{4F158FE8-5A94-438A-B100-3DA8B0195E72}" presName="parentText" presStyleLbl="node1" presStyleIdx="0" presStyleCnt="1" custScaleX="277778" custLinFactNeighborX="11449" custLinFactNeighborY="66869">
        <dgm:presLayoutVars>
          <dgm:chMax val="1"/>
          <dgm:bulletEnabled val="1"/>
        </dgm:presLayoutVars>
      </dgm:prSet>
      <dgm:spPr/>
      <dgm:t>
        <a:bodyPr/>
        <a:lstStyle/>
        <a:p>
          <a:endParaRPr lang="en-GB"/>
        </a:p>
      </dgm:t>
    </dgm:pt>
  </dgm:ptLst>
  <dgm:cxnLst>
    <dgm:cxn modelId="{5CC41610-F6A9-45B1-89BA-A5177F63E9A0}" type="presOf" srcId="{4F158FE8-5A94-438A-B100-3DA8B0195E72}" destId="{3F0625AF-38D5-40F8-ADC8-A3900C45E630}" srcOrd="0" destOrd="0" presId="urn:microsoft.com/office/officeart/2005/8/layout/vList5"/>
    <dgm:cxn modelId="{B3D0A8C0-6AFA-4349-9F56-567FF34437F7}" type="presOf" srcId="{C29AC870-9601-4113-A7B6-9BBE13EA4C46}" destId="{EB514927-9797-4B1A-AC11-6DD5B2B570F4}" srcOrd="0" destOrd="0" presId="urn:microsoft.com/office/officeart/2005/8/layout/vList5"/>
    <dgm:cxn modelId="{065D57BB-0F99-4FC6-98F1-25C2C52873A1}" srcId="{C29AC870-9601-4113-A7B6-9BBE13EA4C46}" destId="{4F158FE8-5A94-438A-B100-3DA8B0195E72}" srcOrd="0" destOrd="0" parTransId="{6FE4BA7F-0D8B-4458-AF30-62988D670C3C}" sibTransId="{7716BE28-5F3F-4A32-B038-4371CB8CE37A}"/>
    <dgm:cxn modelId="{14DB1315-D619-4731-B56E-F86F34C2CAE3}" type="presParOf" srcId="{EB514927-9797-4B1A-AC11-6DD5B2B570F4}" destId="{A2023CC6-D4D9-4656-A3B6-D04DD810BF98}" srcOrd="0" destOrd="0" presId="urn:microsoft.com/office/officeart/2005/8/layout/vList5"/>
    <dgm:cxn modelId="{F312AF0E-68CE-4FDB-925A-686E00A5A27E}" type="presParOf" srcId="{A2023CC6-D4D9-4656-A3B6-D04DD810BF98}" destId="{3F0625AF-38D5-40F8-ADC8-A3900C45E630}" srcOrd="0"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C8CFD9A-1922-407A-993C-CA370E1F46C1}"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en-GB"/>
        </a:p>
      </dgm:t>
    </dgm:pt>
    <dgm:pt modelId="{16ED0ECD-952E-40E1-8ADC-5A703AF8034A}">
      <dgm:prSet/>
      <dgm:spPr/>
      <dgm:t>
        <a:bodyPr/>
        <a:lstStyle/>
        <a:p>
          <a:pPr rtl="0"/>
          <a:r>
            <a:rPr lang="en-GB" smtClean="0"/>
            <a:t>Placing edge protection</a:t>
          </a:r>
          <a:endParaRPr lang="en-GB"/>
        </a:p>
      </dgm:t>
    </dgm:pt>
    <dgm:pt modelId="{76D01BC4-AB8E-4021-A149-687CCCEEE0F2}" type="parTrans" cxnId="{F30245D4-7E48-4E25-B9EA-E752EFE4A73C}">
      <dgm:prSet/>
      <dgm:spPr/>
      <dgm:t>
        <a:bodyPr/>
        <a:lstStyle/>
        <a:p>
          <a:endParaRPr lang="en-GB"/>
        </a:p>
      </dgm:t>
    </dgm:pt>
    <dgm:pt modelId="{B10D60F7-511C-431E-ACAC-795034F7EEEC}" type="sibTrans" cxnId="{F30245D4-7E48-4E25-B9EA-E752EFE4A73C}">
      <dgm:prSet/>
      <dgm:spPr/>
      <dgm:t>
        <a:bodyPr/>
        <a:lstStyle/>
        <a:p>
          <a:endParaRPr lang="en-GB"/>
        </a:p>
      </dgm:t>
    </dgm:pt>
    <dgm:pt modelId="{8C3DF697-9080-4E96-ADEB-8B2DC8E0C2A6}" type="pres">
      <dgm:prSet presAssocID="{BC8CFD9A-1922-407A-993C-CA370E1F46C1}" presName="Name0" presStyleCnt="0">
        <dgm:presLayoutVars>
          <dgm:chMax val="7"/>
          <dgm:dir/>
          <dgm:animLvl val="lvl"/>
          <dgm:resizeHandles val="exact"/>
        </dgm:presLayoutVars>
      </dgm:prSet>
      <dgm:spPr/>
      <dgm:t>
        <a:bodyPr/>
        <a:lstStyle/>
        <a:p>
          <a:endParaRPr lang="en-GB"/>
        </a:p>
      </dgm:t>
    </dgm:pt>
    <dgm:pt modelId="{3960DC4F-A087-4858-B06C-631E66376EA6}" type="pres">
      <dgm:prSet presAssocID="{16ED0ECD-952E-40E1-8ADC-5A703AF8034A}" presName="circle1" presStyleLbl="node1" presStyleIdx="0" presStyleCnt="1"/>
      <dgm:spPr/>
    </dgm:pt>
    <dgm:pt modelId="{CF58E4A4-A331-4105-8E03-BDBF2D3FAF89}" type="pres">
      <dgm:prSet presAssocID="{16ED0ECD-952E-40E1-8ADC-5A703AF8034A}" presName="space" presStyleCnt="0"/>
      <dgm:spPr/>
    </dgm:pt>
    <dgm:pt modelId="{5C7D99F6-DD79-4C4F-AB98-8578E5124980}" type="pres">
      <dgm:prSet presAssocID="{16ED0ECD-952E-40E1-8ADC-5A703AF8034A}" presName="rect1" presStyleLbl="alignAcc1" presStyleIdx="0" presStyleCnt="1"/>
      <dgm:spPr/>
      <dgm:t>
        <a:bodyPr/>
        <a:lstStyle/>
        <a:p>
          <a:endParaRPr lang="en-GB"/>
        </a:p>
      </dgm:t>
    </dgm:pt>
    <dgm:pt modelId="{E6958718-BC07-4325-BECC-2F5288B472F9}" type="pres">
      <dgm:prSet presAssocID="{16ED0ECD-952E-40E1-8ADC-5A703AF8034A}" presName="rect1ParTxNoCh" presStyleLbl="alignAcc1" presStyleIdx="0" presStyleCnt="1">
        <dgm:presLayoutVars>
          <dgm:chMax val="1"/>
          <dgm:bulletEnabled val="1"/>
        </dgm:presLayoutVars>
      </dgm:prSet>
      <dgm:spPr/>
      <dgm:t>
        <a:bodyPr/>
        <a:lstStyle/>
        <a:p>
          <a:endParaRPr lang="en-GB"/>
        </a:p>
      </dgm:t>
    </dgm:pt>
  </dgm:ptLst>
  <dgm:cxnLst>
    <dgm:cxn modelId="{F30245D4-7E48-4E25-B9EA-E752EFE4A73C}" srcId="{BC8CFD9A-1922-407A-993C-CA370E1F46C1}" destId="{16ED0ECD-952E-40E1-8ADC-5A703AF8034A}" srcOrd="0" destOrd="0" parTransId="{76D01BC4-AB8E-4021-A149-687CCCEEE0F2}" sibTransId="{B10D60F7-511C-431E-ACAC-795034F7EEEC}"/>
    <dgm:cxn modelId="{974DCEB4-3E84-41A1-B134-21FEE8B7D148}" type="presOf" srcId="{BC8CFD9A-1922-407A-993C-CA370E1F46C1}" destId="{8C3DF697-9080-4E96-ADEB-8B2DC8E0C2A6}" srcOrd="0" destOrd="0" presId="urn:microsoft.com/office/officeart/2005/8/layout/target3"/>
    <dgm:cxn modelId="{8663F97E-4C46-48E6-849F-61604034C237}" type="presOf" srcId="{16ED0ECD-952E-40E1-8ADC-5A703AF8034A}" destId="{5C7D99F6-DD79-4C4F-AB98-8578E5124980}" srcOrd="0" destOrd="0" presId="urn:microsoft.com/office/officeart/2005/8/layout/target3"/>
    <dgm:cxn modelId="{7CDAE538-03CC-47EE-9F64-A7B07D3F9A77}" type="presOf" srcId="{16ED0ECD-952E-40E1-8ADC-5A703AF8034A}" destId="{E6958718-BC07-4325-BECC-2F5288B472F9}" srcOrd="1" destOrd="0" presId="urn:microsoft.com/office/officeart/2005/8/layout/target3"/>
    <dgm:cxn modelId="{D6ABF127-EEAD-48CB-B79B-36E8D1AC77BE}" type="presParOf" srcId="{8C3DF697-9080-4E96-ADEB-8B2DC8E0C2A6}" destId="{3960DC4F-A087-4858-B06C-631E66376EA6}" srcOrd="0" destOrd="0" presId="urn:microsoft.com/office/officeart/2005/8/layout/target3"/>
    <dgm:cxn modelId="{3A64D201-C9CC-4FBB-9BA0-A540021AF9E2}" type="presParOf" srcId="{8C3DF697-9080-4E96-ADEB-8B2DC8E0C2A6}" destId="{CF58E4A4-A331-4105-8E03-BDBF2D3FAF89}" srcOrd="1" destOrd="0" presId="urn:microsoft.com/office/officeart/2005/8/layout/target3"/>
    <dgm:cxn modelId="{17931FF5-03D2-49B6-A94A-91C34F3ED1C1}" type="presParOf" srcId="{8C3DF697-9080-4E96-ADEB-8B2DC8E0C2A6}" destId="{5C7D99F6-DD79-4C4F-AB98-8578E5124980}" srcOrd="2" destOrd="0" presId="urn:microsoft.com/office/officeart/2005/8/layout/target3"/>
    <dgm:cxn modelId="{48A2B01B-3B23-4141-9AE0-6FCAE276A6FD}" type="presParOf" srcId="{8C3DF697-9080-4E96-ADEB-8B2DC8E0C2A6}" destId="{E6958718-BC07-4325-BECC-2F5288B472F9}"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253FEB-4F79-4B26-80DF-F790A89238FA}">
      <dsp:nvSpPr>
        <dsp:cNvPr id="0" name=""/>
        <dsp:cNvSpPr/>
      </dsp:nvSpPr>
      <dsp:spPr>
        <a:xfrm>
          <a:off x="0" y="65499"/>
          <a:ext cx="6550025" cy="5990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rtl="0">
            <a:lnSpc>
              <a:spcPct val="90000"/>
            </a:lnSpc>
            <a:spcBef>
              <a:spcPct val="0"/>
            </a:spcBef>
            <a:spcAft>
              <a:spcPct val="35000"/>
            </a:spcAft>
          </a:pPr>
          <a:r>
            <a:rPr lang="en-GB" sz="4000" kern="1200" dirty="0" smtClean="0"/>
            <a:t>Replacing Face Top Edge Protection.</a:t>
          </a:r>
          <a:br>
            <a:rPr lang="en-GB" sz="4000" kern="1200" dirty="0" smtClean="0"/>
          </a:br>
          <a:r>
            <a:rPr lang="en-GB" sz="4000" kern="1200" dirty="0" smtClean="0"/>
            <a:t/>
          </a:r>
          <a:br>
            <a:rPr lang="en-GB" sz="4000" kern="1200" dirty="0" smtClean="0"/>
          </a:br>
          <a:r>
            <a:rPr lang="en-GB" sz="4000" kern="1200" dirty="0" smtClean="0"/>
            <a:t>Whatley Quarry </a:t>
          </a:r>
          <a:br>
            <a:rPr lang="en-GB" sz="4000" kern="1200" dirty="0" smtClean="0"/>
          </a:br>
          <a:r>
            <a:rPr lang="en-GB" sz="4000" kern="1200" dirty="0" smtClean="0"/>
            <a:t>Whatley</a:t>
          </a:r>
          <a:br>
            <a:rPr lang="en-GB" sz="4000" kern="1200" dirty="0" smtClean="0"/>
          </a:br>
          <a:r>
            <a:rPr lang="en-GB" sz="4000" kern="1200" dirty="0" smtClean="0"/>
            <a:t>Nr. Frome </a:t>
          </a:r>
          <a:br>
            <a:rPr lang="en-GB" sz="4000" kern="1200" dirty="0" smtClean="0"/>
          </a:br>
          <a:r>
            <a:rPr lang="en-GB" sz="4000" kern="1200" dirty="0" smtClean="0"/>
            <a:t>Somerset </a:t>
          </a:r>
          <a:br>
            <a:rPr lang="en-GB" sz="4000" kern="1200" dirty="0" smtClean="0"/>
          </a:br>
          <a:r>
            <a:rPr lang="en-GB" sz="4000" kern="1200" dirty="0" smtClean="0"/>
            <a:t>BA112EU</a:t>
          </a:r>
          <a:br>
            <a:rPr lang="en-GB" sz="4000" kern="1200" dirty="0" smtClean="0"/>
          </a:br>
          <a:endParaRPr lang="en-GB" sz="4000" kern="1200" dirty="0"/>
        </a:p>
      </dsp:txBody>
      <dsp:txXfrm>
        <a:off x="292427" y="357926"/>
        <a:ext cx="5965171" cy="540554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7142BC-E08E-4BB7-8011-38CC9C3A1EC4}">
      <dsp:nvSpPr>
        <dsp:cNvPr id="0" name=""/>
        <dsp:cNvSpPr/>
      </dsp:nvSpPr>
      <dsp:spPr>
        <a:xfrm>
          <a:off x="144004" y="0"/>
          <a:ext cx="6748062" cy="10801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rtl="0">
            <a:lnSpc>
              <a:spcPct val="90000"/>
            </a:lnSpc>
            <a:spcBef>
              <a:spcPct val="0"/>
            </a:spcBef>
            <a:spcAft>
              <a:spcPct val="35000"/>
            </a:spcAft>
          </a:pPr>
          <a:r>
            <a:rPr lang="en-GB" sz="3000" kern="1200" dirty="0" smtClean="0"/>
            <a:t>Note the position of the front wheels behind the line marked with flags </a:t>
          </a:r>
          <a:endParaRPr lang="en-GB" sz="3000" kern="1200" dirty="0"/>
        </a:p>
      </dsp:txBody>
      <dsp:txXfrm>
        <a:off x="196731" y="52727"/>
        <a:ext cx="6642608" cy="97466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CC39AF-1309-44E2-8F7D-26A2D944F9A7}">
      <dsp:nvSpPr>
        <dsp:cNvPr id="0" name=""/>
        <dsp:cNvSpPr/>
      </dsp:nvSpPr>
      <dsp:spPr>
        <a:xfrm>
          <a:off x="0" y="0"/>
          <a:ext cx="922114" cy="922114"/>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B8B72B-A12F-43AF-A390-DD05CD4F0EE1}">
      <dsp:nvSpPr>
        <dsp:cNvPr id="0" name=""/>
        <dsp:cNvSpPr/>
      </dsp:nvSpPr>
      <dsp:spPr>
        <a:xfrm>
          <a:off x="461056" y="0"/>
          <a:ext cx="7830207" cy="922114"/>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lvl="0" algn="ctr" defTabSz="1866900" rtl="0">
            <a:lnSpc>
              <a:spcPct val="90000"/>
            </a:lnSpc>
            <a:spcBef>
              <a:spcPct val="0"/>
            </a:spcBef>
            <a:spcAft>
              <a:spcPct val="35000"/>
            </a:spcAft>
          </a:pPr>
          <a:r>
            <a:rPr lang="en-GB" sz="4200" kern="1200" smtClean="0"/>
            <a:t>Edge protection in place</a:t>
          </a:r>
          <a:endParaRPr lang="en-GB" sz="4200" kern="1200"/>
        </a:p>
      </dsp:txBody>
      <dsp:txXfrm>
        <a:off x="461056" y="0"/>
        <a:ext cx="7830207" cy="92211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C05C16-5739-4C0F-A8C2-9F5E8A895A53}">
      <dsp:nvSpPr>
        <dsp:cNvPr id="0" name=""/>
        <dsp:cNvSpPr/>
      </dsp:nvSpPr>
      <dsp:spPr>
        <a:xfrm>
          <a:off x="495070" y="0"/>
          <a:ext cx="7190471" cy="96470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rtl="0">
            <a:lnSpc>
              <a:spcPct val="90000"/>
            </a:lnSpc>
            <a:spcBef>
              <a:spcPct val="0"/>
            </a:spcBef>
            <a:spcAft>
              <a:spcPct val="35000"/>
            </a:spcAft>
          </a:pPr>
          <a:r>
            <a:rPr lang="en-GB" sz="1900" kern="1200" dirty="0" err="1" smtClean="0"/>
            <a:t>Scalpings</a:t>
          </a:r>
          <a:r>
            <a:rPr lang="en-GB" sz="1900" kern="1200" dirty="0" smtClean="0"/>
            <a:t> are used as it “stands up” better and provides higher edge protection. More could be added if the required height was not met by using the same process.</a:t>
          </a:r>
          <a:endParaRPr lang="en-GB" sz="1900" kern="1200" dirty="0"/>
        </a:p>
      </dsp:txBody>
      <dsp:txXfrm>
        <a:off x="542163" y="47093"/>
        <a:ext cx="7096285" cy="87051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F99656-393A-420C-BF27-835F2FC95AAD}">
      <dsp:nvSpPr>
        <dsp:cNvPr id="0" name=""/>
        <dsp:cNvSpPr/>
      </dsp:nvSpPr>
      <dsp:spPr>
        <a:xfrm>
          <a:off x="0" y="0"/>
          <a:ext cx="922114" cy="922114"/>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A3271C-B28D-4D1C-A668-4E621781C452}">
      <dsp:nvSpPr>
        <dsp:cNvPr id="0" name=""/>
        <dsp:cNvSpPr/>
      </dsp:nvSpPr>
      <dsp:spPr>
        <a:xfrm>
          <a:off x="461056" y="0"/>
          <a:ext cx="7830207" cy="922114"/>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en-GB" sz="4000" kern="1200" smtClean="0"/>
            <a:t>Marking out break back of the crest</a:t>
          </a:r>
          <a:endParaRPr lang="en-GB" sz="4000" kern="1200"/>
        </a:p>
      </dsp:txBody>
      <dsp:txXfrm>
        <a:off x="461056" y="0"/>
        <a:ext cx="7830207" cy="92211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78E664-D637-456D-8D1D-A521B638A502}">
      <dsp:nvSpPr>
        <dsp:cNvPr id="0" name=""/>
        <dsp:cNvSpPr/>
      </dsp:nvSpPr>
      <dsp:spPr>
        <a:xfrm>
          <a:off x="586414" y="0"/>
          <a:ext cx="6902411" cy="82068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en-GB" sz="1600" kern="1200" dirty="0" smtClean="0"/>
            <a:t>When there is evidence of break back or any other fault at </a:t>
          </a:r>
          <a:r>
            <a:rPr lang="en-GB" sz="1600" kern="1200" smtClean="0"/>
            <a:t>the crest, </a:t>
          </a:r>
          <a:r>
            <a:rPr lang="en-GB" sz="1600" kern="1200" dirty="0" smtClean="0"/>
            <a:t>the area can be further demarked to preserve the 5m rule to the unprotected face</a:t>
          </a:r>
          <a:endParaRPr lang="en-GB" sz="1600" kern="1200" dirty="0"/>
        </a:p>
      </dsp:txBody>
      <dsp:txXfrm>
        <a:off x="626477" y="40063"/>
        <a:ext cx="6822285" cy="7405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0D6958-2752-4D11-805A-1627CC0E458C}">
      <dsp:nvSpPr>
        <dsp:cNvPr id="0" name=""/>
        <dsp:cNvSpPr/>
      </dsp:nvSpPr>
      <dsp:spPr>
        <a:xfrm>
          <a:off x="0" y="0"/>
          <a:ext cx="1143000" cy="1143000"/>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520DE9-1098-4E25-A36F-B68FFBA320D0}">
      <dsp:nvSpPr>
        <dsp:cNvPr id="0" name=""/>
        <dsp:cNvSpPr/>
      </dsp:nvSpPr>
      <dsp:spPr>
        <a:xfrm>
          <a:off x="571500" y="0"/>
          <a:ext cx="7658100" cy="1143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210" tIns="156210" rIns="156210" bIns="156210" numCol="1" spcCol="1270" anchor="ctr" anchorCtr="0">
          <a:noAutofit/>
        </a:bodyPr>
        <a:lstStyle/>
        <a:p>
          <a:pPr lvl="0" algn="ctr" defTabSz="1822450" rtl="0">
            <a:lnSpc>
              <a:spcPct val="90000"/>
            </a:lnSpc>
            <a:spcBef>
              <a:spcPct val="0"/>
            </a:spcBef>
            <a:spcAft>
              <a:spcPct val="35000"/>
            </a:spcAft>
          </a:pPr>
          <a:r>
            <a:rPr lang="en-GB" sz="4100" kern="1200" smtClean="0"/>
            <a:t>The Unprotected Crest - Post Blast </a:t>
          </a:r>
          <a:endParaRPr lang="en-GB" sz="4100" kern="1200"/>
        </a:p>
      </dsp:txBody>
      <dsp:txXfrm>
        <a:off x="571500" y="0"/>
        <a:ext cx="7658100" cy="1143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27E4E9-7A0C-4226-A678-887B68F8DFB8}">
      <dsp:nvSpPr>
        <dsp:cNvPr id="0" name=""/>
        <dsp:cNvSpPr/>
      </dsp:nvSpPr>
      <dsp:spPr>
        <a:xfrm>
          <a:off x="0" y="0"/>
          <a:ext cx="633412" cy="633412"/>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0A469F-5E42-49FB-974C-50DC953C7731}">
      <dsp:nvSpPr>
        <dsp:cNvPr id="0" name=""/>
        <dsp:cNvSpPr/>
      </dsp:nvSpPr>
      <dsp:spPr>
        <a:xfrm>
          <a:off x="316706" y="0"/>
          <a:ext cx="7912894" cy="633412"/>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en-GB" sz="2900" kern="1200" dirty="0" smtClean="0"/>
            <a:t>Determine the Standoff</a:t>
          </a:r>
          <a:endParaRPr lang="en-GB" sz="2900" kern="1200" dirty="0"/>
        </a:p>
      </dsp:txBody>
      <dsp:txXfrm>
        <a:off x="316706" y="0"/>
        <a:ext cx="7912894" cy="6334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EA8694-7EFF-487B-B80D-9FC1DB9DD972}">
      <dsp:nvSpPr>
        <dsp:cNvPr id="0" name=""/>
        <dsp:cNvSpPr/>
      </dsp:nvSpPr>
      <dsp:spPr>
        <a:xfrm>
          <a:off x="77846" y="33211"/>
          <a:ext cx="4812840" cy="137095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en-GB" sz="1800" kern="1200" dirty="0" smtClean="0"/>
            <a:t>The distance the stand off must be from the crest is to be assessed and defined based on the information contained in the post blast inspection relayed from the shot firing team. This has to be a minimum of 5m.</a:t>
          </a:r>
          <a:endParaRPr lang="en-GB" sz="1800" kern="1200" dirty="0"/>
        </a:p>
      </dsp:txBody>
      <dsp:txXfrm>
        <a:off x="144770" y="100135"/>
        <a:ext cx="4678992" cy="1237103"/>
      </dsp:txXfrm>
    </dsp:sp>
    <dsp:sp modelId="{E7BF2A0F-046A-4C79-BDFF-0EE8F318BA97}">
      <dsp:nvSpPr>
        <dsp:cNvPr id="0" name=""/>
        <dsp:cNvSpPr/>
      </dsp:nvSpPr>
      <dsp:spPr>
        <a:xfrm>
          <a:off x="5256575" y="105217"/>
          <a:ext cx="2962656" cy="117427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rtl="0">
            <a:lnSpc>
              <a:spcPct val="90000"/>
            </a:lnSpc>
            <a:spcBef>
              <a:spcPct val="0"/>
            </a:spcBef>
            <a:spcAft>
              <a:spcPct val="35000"/>
            </a:spcAft>
          </a:pPr>
          <a:r>
            <a:rPr lang="en-GB" sz="1700" kern="1200" dirty="0" smtClean="0"/>
            <a:t>It is essential that this information be passed on to the FEL driver.</a:t>
          </a:r>
          <a:endParaRPr lang="en-GB" sz="1700" kern="1200" dirty="0"/>
        </a:p>
      </dsp:txBody>
      <dsp:txXfrm>
        <a:off x="5313898" y="162540"/>
        <a:ext cx="2848010" cy="1059626"/>
      </dsp:txXfrm>
    </dsp:sp>
    <dsp:sp modelId="{0A5477A7-1B36-4C3C-850C-A1C51CCCB5A2}">
      <dsp:nvSpPr>
        <dsp:cNvPr id="0" name=""/>
        <dsp:cNvSpPr/>
      </dsp:nvSpPr>
      <dsp:spPr>
        <a:xfrm>
          <a:off x="5287623" y="3129556"/>
          <a:ext cx="2941976" cy="117427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rtl="0">
            <a:lnSpc>
              <a:spcPct val="90000"/>
            </a:lnSpc>
            <a:spcBef>
              <a:spcPct val="0"/>
            </a:spcBef>
            <a:spcAft>
              <a:spcPct val="35000"/>
            </a:spcAft>
          </a:pPr>
          <a:r>
            <a:rPr lang="en-GB" sz="1700" kern="1200" dirty="0" smtClean="0"/>
            <a:t>The person carrying out this task must have undergone Geotechnical training to a minimum of EPIC level 3 </a:t>
          </a:r>
          <a:endParaRPr lang="en-GB" sz="1700" kern="1200" dirty="0"/>
        </a:p>
      </dsp:txBody>
      <dsp:txXfrm>
        <a:off x="5344946" y="3186879"/>
        <a:ext cx="2827330" cy="1059626"/>
      </dsp:txXfrm>
    </dsp:sp>
    <dsp:sp modelId="{93C4EA6B-0B3F-4FE3-9985-C037DC367D64}">
      <dsp:nvSpPr>
        <dsp:cNvPr id="0" name=""/>
        <dsp:cNvSpPr/>
      </dsp:nvSpPr>
      <dsp:spPr>
        <a:xfrm>
          <a:off x="5256575" y="1621978"/>
          <a:ext cx="2962656" cy="117427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rtl="0">
            <a:lnSpc>
              <a:spcPct val="90000"/>
            </a:lnSpc>
            <a:spcBef>
              <a:spcPct val="0"/>
            </a:spcBef>
            <a:spcAft>
              <a:spcPct val="35000"/>
            </a:spcAft>
          </a:pPr>
          <a:r>
            <a:rPr lang="en-GB" sz="1700" kern="1200" dirty="0" smtClean="0"/>
            <a:t>A weighted line can then be used to mark out the predetermined distance from the crest</a:t>
          </a:r>
          <a:endParaRPr lang="en-GB" sz="1700" kern="1200" dirty="0"/>
        </a:p>
      </dsp:txBody>
      <dsp:txXfrm>
        <a:off x="5313898" y="1679301"/>
        <a:ext cx="2848010" cy="105962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82A1BA-9F62-4383-A677-07C1142D097C}">
      <dsp:nvSpPr>
        <dsp:cNvPr id="0" name=""/>
        <dsp:cNvSpPr/>
      </dsp:nvSpPr>
      <dsp:spPr>
        <a:xfrm>
          <a:off x="0" y="504051"/>
          <a:ext cx="3646016" cy="19379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lvl="0" algn="ctr" defTabSz="844550" rtl="0">
            <a:lnSpc>
              <a:spcPct val="90000"/>
            </a:lnSpc>
            <a:spcBef>
              <a:spcPct val="0"/>
            </a:spcBef>
            <a:spcAft>
              <a:spcPct val="35000"/>
            </a:spcAft>
          </a:pPr>
          <a:r>
            <a:rPr lang="en-GB" sz="1900" kern="1200" dirty="0" smtClean="0"/>
            <a:t>The standoff is marked by a trained competent person to a minimum of epic level 3, using weighted traffic cones that have been adapted to take a flag. The Flag is set at eye level of the FEL driver.</a:t>
          </a:r>
          <a:endParaRPr lang="en-GB" sz="1900" kern="1200" dirty="0"/>
        </a:p>
      </dsp:txBody>
      <dsp:txXfrm>
        <a:off x="56760" y="560811"/>
        <a:ext cx="3532496" cy="1824396"/>
      </dsp:txXfrm>
    </dsp:sp>
    <dsp:sp modelId="{D1B86CDC-D731-44EC-A04F-500CCC141AB9}">
      <dsp:nvSpPr>
        <dsp:cNvPr id="0" name=""/>
        <dsp:cNvSpPr/>
      </dsp:nvSpPr>
      <dsp:spPr>
        <a:xfrm>
          <a:off x="4330818" y="576063"/>
          <a:ext cx="3664743" cy="183237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lvl="0" algn="ctr" defTabSz="844550" rtl="0">
            <a:lnSpc>
              <a:spcPct val="90000"/>
            </a:lnSpc>
            <a:spcBef>
              <a:spcPct val="0"/>
            </a:spcBef>
            <a:spcAft>
              <a:spcPct val="35000"/>
            </a:spcAft>
          </a:pPr>
          <a:r>
            <a:rPr lang="en-GB" sz="1900" kern="1200" dirty="0" smtClean="0"/>
            <a:t>A painted hatched line may be used as a back up if the cones cannot hold position during particularly inclement weather or as additional marking if required</a:t>
          </a:r>
          <a:endParaRPr lang="en-GB" sz="1900" kern="1200" dirty="0"/>
        </a:p>
      </dsp:txBody>
      <dsp:txXfrm>
        <a:off x="4384486" y="629731"/>
        <a:ext cx="3557407" cy="172503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AB8588-0C24-45A1-B882-5EBB4F670570}">
      <dsp:nvSpPr>
        <dsp:cNvPr id="0" name=""/>
        <dsp:cNvSpPr/>
      </dsp:nvSpPr>
      <dsp:spPr>
        <a:xfrm>
          <a:off x="-80639" y="0"/>
          <a:ext cx="1143000" cy="1143000"/>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85CD6B-E5D4-4B2D-8981-453CAD3B559B}">
      <dsp:nvSpPr>
        <dsp:cNvPr id="0" name=""/>
        <dsp:cNvSpPr/>
      </dsp:nvSpPr>
      <dsp:spPr>
        <a:xfrm>
          <a:off x="329580" y="0"/>
          <a:ext cx="7980659" cy="1143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8120" tIns="198120" rIns="198120" bIns="198120" numCol="1" spcCol="1270" anchor="ctr" anchorCtr="0">
          <a:noAutofit/>
        </a:bodyPr>
        <a:lstStyle/>
        <a:p>
          <a:pPr lvl="0" algn="ctr" defTabSz="2311400" rtl="0">
            <a:lnSpc>
              <a:spcPct val="90000"/>
            </a:lnSpc>
            <a:spcBef>
              <a:spcPct val="0"/>
            </a:spcBef>
            <a:spcAft>
              <a:spcPct val="35000"/>
            </a:spcAft>
          </a:pPr>
          <a:r>
            <a:rPr lang="en-GB" sz="5200" kern="1200" dirty="0" smtClean="0"/>
            <a:t>Marking The Standoff</a:t>
          </a:r>
          <a:endParaRPr lang="en-GB" sz="5200" kern="1200" dirty="0"/>
        </a:p>
      </dsp:txBody>
      <dsp:txXfrm>
        <a:off x="329580" y="0"/>
        <a:ext cx="7980659" cy="11430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455269-000E-48DF-8B93-12C09FFF5D56}">
      <dsp:nvSpPr>
        <dsp:cNvPr id="0" name=""/>
        <dsp:cNvSpPr/>
      </dsp:nvSpPr>
      <dsp:spPr>
        <a:xfrm>
          <a:off x="0" y="0"/>
          <a:ext cx="778098" cy="778098"/>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20CF61-B881-4E2B-BA94-0DA8655B6A23}">
      <dsp:nvSpPr>
        <dsp:cNvPr id="0" name=""/>
        <dsp:cNvSpPr/>
      </dsp:nvSpPr>
      <dsp:spPr>
        <a:xfrm>
          <a:off x="389049" y="0"/>
          <a:ext cx="7902215" cy="778098"/>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en-GB" sz="3600" kern="1200" smtClean="0"/>
            <a:t>FEL approaching the Crest </a:t>
          </a:r>
          <a:endParaRPr lang="en-GB" sz="3600" kern="1200"/>
        </a:p>
      </dsp:txBody>
      <dsp:txXfrm>
        <a:off x="389049" y="0"/>
        <a:ext cx="7902215" cy="77809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0625AF-38D5-40F8-ADC8-A3900C45E630}">
      <dsp:nvSpPr>
        <dsp:cNvPr id="0" name=""/>
        <dsp:cNvSpPr/>
      </dsp:nvSpPr>
      <dsp:spPr>
        <a:xfrm>
          <a:off x="7939" y="0"/>
          <a:ext cx="8128964" cy="136619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rtl="0">
            <a:lnSpc>
              <a:spcPct val="90000"/>
            </a:lnSpc>
            <a:spcBef>
              <a:spcPct val="0"/>
            </a:spcBef>
            <a:spcAft>
              <a:spcPct val="35000"/>
            </a:spcAft>
          </a:pPr>
          <a:r>
            <a:rPr lang="en-GB" sz="1400" kern="1200" dirty="0" smtClean="0"/>
            <a:t>On approach to the determined standoff line the FEL bucket is kept low to the ground.  Following Geotechnical Specialist advice the material is bucket tipped into its final position rather than placed on the ground and pushed forwards . Pushing the bund forward could cause additional shear pressure on the crest and dislodge some ground. This also ensures that the bucket does not obscure the line of sight to either the face crest or the “line”.</a:t>
          </a:r>
          <a:endParaRPr lang="en-GB" sz="1400" kern="1200" dirty="0"/>
        </a:p>
      </dsp:txBody>
      <dsp:txXfrm>
        <a:off x="74631" y="66692"/>
        <a:ext cx="7995580" cy="123280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60DC4F-A087-4858-B06C-631E66376EA6}">
      <dsp:nvSpPr>
        <dsp:cNvPr id="0" name=""/>
        <dsp:cNvSpPr/>
      </dsp:nvSpPr>
      <dsp:spPr>
        <a:xfrm>
          <a:off x="0" y="0"/>
          <a:ext cx="864096" cy="864096"/>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7D99F6-DD79-4C4F-AB98-8578E5124980}">
      <dsp:nvSpPr>
        <dsp:cNvPr id="0" name=""/>
        <dsp:cNvSpPr/>
      </dsp:nvSpPr>
      <dsp:spPr>
        <a:xfrm>
          <a:off x="432048" y="0"/>
          <a:ext cx="7822926" cy="864096"/>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en-GB" sz="4000" kern="1200" smtClean="0"/>
            <a:t>Placing edge protection</a:t>
          </a:r>
          <a:endParaRPr lang="en-GB" sz="4000" kern="1200"/>
        </a:p>
      </dsp:txBody>
      <dsp:txXfrm>
        <a:off x="432048" y="0"/>
        <a:ext cx="7822926" cy="86409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A33810C7-341A-4E76-B702-C6CD11956276}" type="datetimeFigureOut">
              <a:rPr lang="en-GB"/>
              <a:pPr>
                <a:defRPr/>
              </a:pPr>
              <a:t>22/02/2013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5BB614DA-0D82-42B9-AD64-EF2D6559C6FE}" type="slidenum">
              <a:rPr lang="en-GB"/>
              <a:pPr>
                <a:defRPr/>
              </a:pPr>
              <a:t>‹#›</a:t>
            </a:fld>
            <a:endParaRPr lang="en-GB"/>
          </a:p>
        </p:txBody>
      </p:sp>
    </p:spTree>
    <p:extLst>
      <p:ext uri="{BB962C8B-B14F-4D97-AF65-F5344CB8AC3E}">
        <p14:creationId xmlns:p14="http://schemas.microsoft.com/office/powerpoint/2010/main" val="723288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0CFEBC5F-66F4-451F-AC49-0A8213E6513E}" type="datetimeFigureOut">
              <a:rPr lang="en-GB"/>
              <a:pPr>
                <a:defRPr/>
              </a:pPr>
              <a:t>22/02/2013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D8047A9-2A2A-4604-9002-B0F9028DCC32}" type="slidenum">
              <a:rPr lang="en-GB"/>
              <a:pPr>
                <a:defRPr/>
              </a:pPr>
              <a:t>‹#›</a:t>
            </a:fld>
            <a:endParaRPr lang="en-GB"/>
          </a:p>
        </p:txBody>
      </p:sp>
    </p:spTree>
    <p:extLst>
      <p:ext uri="{BB962C8B-B14F-4D97-AF65-F5344CB8AC3E}">
        <p14:creationId xmlns:p14="http://schemas.microsoft.com/office/powerpoint/2010/main" val="4261698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F508ED78-AC7B-45DA-9910-F0965B741E9D}" type="datetimeFigureOut">
              <a:rPr lang="en-GB"/>
              <a:pPr>
                <a:defRPr/>
              </a:pPr>
              <a:t>22/02/2013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88C367BB-AEA5-45EC-9FE1-B60BFDDC9C74}" type="slidenum">
              <a:rPr lang="en-GB"/>
              <a:pPr>
                <a:defRPr/>
              </a:pPr>
              <a:t>‹#›</a:t>
            </a:fld>
            <a:endParaRPr lang="en-GB"/>
          </a:p>
        </p:txBody>
      </p:sp>
    </p:spTree>
    <p:extLst>
      <p:ext uri="{BB962C8B-B14F-4D97-AF65-F5344CB8AC3E}">
        <p14:creationId xmlns:p14="http://schemas.microsoft.com/office/powerpoint/2010/main" val="3054494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79FB3517-218A-4F9D-9196-8A06D4965C3D}" type="datetimeFigureOut">
              <a:rPr lang="en-GB"/>
              <a:pPr>
                <a:defRPr/>
              </a:pPr>
              <a:t>22/02/2013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E1FC2B3-6568-432A-BBDF-D71F0D5610DA}" type="slidenum">
              <a:rPr lang="en-GB"/>
              <a:pPr>
                <a:defRPr/>
              </a:pPr>
              <a:t>‹#›</a:t>
            </a:fld>
            <a:endParaRPr lang="en-GB"/>
          </a:p>
        </p:txBody>
      </p:sp>
    </p:spTree>
    <p:extLst>
      <p:ext uri="{BB962C8B-B14F-4D97-AF65-F5344CB8AC3E}">
        <p14:creationId xmlns:p14="http://schemas.microsoft.com/office/powerpoint/2010/main" val="3667554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048DCEF-7BDC-41F6-AC03-E5BE86B7E393}" type="datetimeFigureOut">
              <a:rPr lang="en-GB"/>
              <a:pPr>
                <a:defRPr/>
              </a:pPr>
              <a:t>22/02/2013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4482A0E-8351-49DC-BA1D-66F818397A53}" type="slidenum">
              <a:rPr lang="en-GB"/>
              <a:pPr>
                <a:defRPr/>
              </a:pPr>
              <a:t>‹#›</a:t>
            </a:fld>
            <a:endParaRPr lang="en-GB"/>
          </a:p>
        </p:txBody>
      </p:sp>
    </p:spTree>
    <p:extLst>
      <p:ext uri="{BB962C8B-B14F-4D97-AF65-F5344CB8AC3E}">
        <p14:creationId xmlns:p14="http://schemas.microsoft.com/office/powerpoint/2010/main" val="2593295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6540A3D2-77D2-4A99-87F9-89BDF6CD4A55}" type="datetimeFigureOut">
              <a:rPr lang="en-GB"/>
              <a:pPr>
                <a:defRPr/>
              </a:pPr>
              <a:t>22/02/2013</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9A397A7F-BCD7-4702-8E0E-03914DB2015F}" type="slidenum">
              <a:rPr lang="en-GB"/>
              <a:pPr>
                <a:defRPr/>
              </a:pPr>
              <a:t>‹#›</a:t>
            </a:fld>
            <a:endParaRPr lang="en-GB"/>
          </a:p>
        </p:txBody>
      </p:sp>
    </p:spTree>
    <p:extLst>
      <p:ext uri="{BB962C8B-B14F-4D97-AF65-F5344CB8AC3E}">
        <p14:creationId xmlns:p14="http://schemas.microsoft.com/office/powerpoint/2010/main" val="2105557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54D009F2-519B-4B23-A61F-219E8559C0E1}" type="datetimeFigureOut">
              <a:rPr lang="en-GB"/>
              <a:pPr>
                <a:defRPr/>
              </a:pPr>
              <a:t>22/02/2013</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4F5B2584-E7A3-41AC-ACD5-9C91A81A9DD1}" type="slidenum">
              <a:rPr lang="en-GB"/>
              <a:pPr>
                <a:defRPr/>
              </a:pPr>
              <a:t>‹#›</a:t>
            </a:fld>
            <a:endParaRPr lang="en-GB"/>
          </a:p>
        </p:txBody>
      </p:sp>
    </p:spTree>
    <p:extLst>
      <p:ext uri="{BB962C8B-B14F-4D97-AF65-F5344CB8AC3E}">
        <p14:creationId xmlns:p14="http://schemas.microsoft.com/office/powerpoint/2010/main" val="592250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8EFC3B52-1705-4074-A5B3-CD03DC21EB81}" type="datetimeFigureOut">
              <a:rPr lang="en-GB"/>
              <a:pPr>
                <a:defRPr/>
              </a:pPr>
              <a:t>22/02/2013</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FF7D8B60-2C9B-431F-A9D6-4D946B840C5E}" type="slidenum">
              <a:rPr lang="en-GB"/>
              <a:pPr>
                <a:defRPr/>
              </a:pPr>
              <a:t>‹#›</a:t>
            </a:fld>
            <a:endParaRPr lang="en-GB"/>
          </a:p>
        </p:txBody>
      </p:sp>
    </p:spTree>
    <p:extLst>
      <p:ext uri="{BB962C8B-B14F-4D97-AF65-F5344CB8AC3E}">
        <p14:creationId xmlns:p14="http://schemas.microsoft.com/office/powerpoint/2010/main" val="665608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3D7EEAF-33E6-486C-9086-D3D8074CB7AC}" type="datetimeFigureOut">
              <a:rPr lang="en-GB"/>
              <a:pPr>
                <a:defRPr/>
              </a:pPr>
              <a:t>22/02/2013</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759CFF97-B131-4F6B-8634-B568ED7560C2}" type="slidenum">
              <a:rPr lang="en-GB"/>
              <a:pPr>
                <a:defRPr/>
              </a:pPr>
              <a:t>‹#›</a:t>
            </a:fld>
            <a:endParaRPr lang="en-GB"/>
          </a:p>
        </p:txBody>
      </p:sp>
    </p:spTree>
    <p:extLst>
      <p:ext uri="{BB962C8B-B14F-4D97-AF65-F5344CB8AC3E}">
        <p14:creationId xmlns:p14="http://schemas.microsoft.com/office/powerpoint/2010/main" val="73704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848C86B-CF91-4C4F-9CBF-A38D08AE42A5}" type="datetimeFigureOut">
              <a:rPr lang="en-GB"/>
              <a:pPr>
                <a:defRPr/>
              </a:pPr>
              <a:t>22/02/2013</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DA182E40-DC02-4C6A-93D1-BBB5A640C446}" type="slidenum">
              <a:rPr lang="en-GB"/>
              <a:pPr>
                <a:defRPr/>
              </a:pPr>
              <a:t>‹#›</a:t>
            </a:fld>
            <a:endParaRPr lang="en-GB"/>
          </a:p>
        </p:txBody>
      </p:sp>
    </p:spTree>
    <p:extLst>
      <p:ext uri="{BB962C8B-B14F-4D97-AF65-F5344CB8AC3E}">
        <p14:creationId xmlns:p14="http://schemas.microsoft.com/office/powerpoint/2010/main" val="3749399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14D76DF-5C40-4A81-AF6B-06B399888C98}" type="datetimeFigureOut">
              <a:rPr lang="en-GB"/>
              <a:pPr>
                <a:defRPr/>
              </a:pPr>
              <a:t>22/02/2013</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0AEC508B-976B-4A58-9A61-908C347444F7}" type="slidenum">
              <a:rPr lang="en-GB"/>
              <a:pPr>
                <a:defRPr/>
              </a:pPr>
              <a:t>‹#›</a:t>
            </a:fld>
            <a:endParaRPr lang="en-GB"/>
          </a:p>
        </p:txBody>
      </p:sp>
    </p:spTree>
    <p:extLst>
      <p:ext uri="{BB962C8B-B14F-4D97-AF65-F5344CB8AC3E}">
        <p14:creationId xmlns:p14="http://schemas.microsoft.com/office/powerpoint/2010/main" val="1899430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5D8BD742-8B76-42DE-8092-C6B065D77901}" type="datetimeFigureOut">
              <a:rPr lang="en-GB"/>
              <a:pPr>
                <a:defRPr/>
              </a:pPr>
              <a:t>22/02/2013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165CA0C-9641-4F86-B2CA-4529F84E64A7}"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12" Type="http://schemas.openxmlformats.org/officeDocument/2006/relationships/image" Target="../media/image2.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Layout" Target="../diagrams/layout5.xml"/><Relationship Id="rId7" Type="http://schemas.openxmlformats.org/officeDocument/2006/relationships/image" Target="../media/image3.png"/><Relationship Id="rId12" Type="http://schemas.microsoft.com/office/2007/relationships/diagramDrawing" Target="../diagrams/drawing6.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openxmlformats.org/officeDocument/2006/relationships/diagramColors" Target="../diagrams/colors6.xml"/><Relationship Id="rId5" Type="http://schemas.openxmlformats.org/officeDocument/2006/relationships/diagramColors" Target="../diagrams/colors5.xml"/><Relationship Id="rId10" Type="http://schemas.openxmlformats.org/officeDocument/2006/relationships/diagramQuickStyle" Target="../diagrams/quickStyle6.xml"/><Relationship Id="rId4" Type="http://schemas.openxmlformats.org/officeDocument/2006/relationships/diagramQuickStyle" Target="../diagrams/quickStyle5.xml"/><Relationship Id="rId9" Type="http://schemas.openxmlformats.org/officeDocument/2006/relationships/diagramLayout" Target="../diagrams/layout6.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8.xml"/><Relationship Id="rId3" Type="http://schemas.openxmlformats.org/officeDocument/2006/relationships/diagramLayout" Target="../diagrams/layout7.xml"/><Relationship Id="rId7" Type="http://schemas.openxmlformats.org/officeDocument/2006/relationships/image" Target="../media/image4.png"/><Relationship Id="rId12" Type="http://schemas.microsoft.com/office/2007/relationships/diagramDrawing" Target="../diagrams/drawing8.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11" Type="http://schemas.openxmlformats.org/officeDocument/2006/relationships/diagramColors" Target="../diagrams/colors8.xml"/><Relationship Id="rId5" Type="http://schemas.openxmlformats.org/officeDocument/2006/relationships/diagramColors" Target="../diagrams/colors7.xml"/><Relationship Id="rId10" Type="http://schemas.openxmlformats.org/officeDocument/2006/relationships/diagramQuickStyle" Target="../diagrams/quickStyle8.xml"/><Relationship Id="rId4" Type="http://schemas.openxmlformats.org/officeDocument/2006/relationships/diagramQuickStyle" Target="../diagrams/quickStyle7.xml"/><Relationship Id="rId9" Type="http://schemas.openxmlformats.org/officeDocument/2006/relationships/diagramLayout" Target="../diagrams/layout8.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diagramLayout" Target="../diagrams/layout9.xml"/><Relationship Id="rId7" Type="http://schemas.openxmlformats.org/officeDocument/2006/relationships/diagramData" Target="../diagrams/data10.xml"/><Relationship Id="rId12" Type="http://schemas.openxmlformats.org/officeDocument/2006/relationships/image" Target="../media/image4.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0" Type="http://schemas.openxmlformats.org/officeDocument/2006/relationships/diagramColors" Target="../diagrams/colors10.xml"/><Relationship Id="rId4" Type="http://schemas.openxmlformats.org/officeDocument/2006/relationships/diagramQuickStyle" Target="../diagrams/quickStyle9.xml"/><Relationship Id="rId9" Type="http://schemas.openxmlformats.org/officeDocument/2006/relationships/diagramQuickStyle" Target="../diagrams/quickStyle10.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12.xml"/><Relationship Id="rId3" Type="http://schemas.openxmlformats.org/officeDocument/2006/relationships/diagramLayout" Target="../diagrams/layout11.xml"/><Relationship Id="rId7" Type="http://schemas.openxmlformats.org/officeDocument/2006/relationships/diagramData" Target="../diagrams/data12.xml"/><Relationship Id="rId12" Type="http://schemas.openxmlformats.org/officeDocument/2006/relationships/image" Target="../media/image5.pn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11" Type="http://schemas.microsoft.com/office/2007/relationships/diagramDrawing" Target="../diagrams/drawing12.xml"/><Relationship Id="rId5" Type="http://schemas.openxmlformats.org/officeDocument/2006/relationships/diagramColors" Target="../diagrams/colors11.xml"/><Relationship Id="rId10" Type="http://schemas.openxmlformats.org/officeDocument/2006/relationships/diagramColors" Target="../diagrams/colors12.xml"/><Relationship Id="rId4" Type="http://schemas.openxmlformats.org/officeDocument/2006/relationships/diagramQuickStyle" Target="../diagrams/quickStyle11.xml"/><Relationship Id="rId9" Type="http://schemas.openxmlformats.org/officeDocument/2006/relationships/diagramQuickStyle" Target="../diagrams/quickStyle12.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14.xml"/><Relationship Id="rId3" Type="http://schemas.openxmlformats.org/officeDocument/2006/relationships/diagramLayout" Target="../diagrams/layout13.xml"/><Relationship Id="rId7" Type="http://schemas.openxmlformats.org/officeDocument/2006/relationships/diagramData" Target="../diagrams/data14.xml"/><Relationship Id="rId12" Type="http://schemas.openxmlformats.org/officeDocument/2006/relationships/image" Target="../media/image6.png"/><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11" Type="http://schemas.microsoft.com/office/2007/relationships/diagramDrawing" Target="../diagrams/drawing14.xml"/><Relationship Id="rId5" Type="http://schemas.openxmlformats.org/officeDocument/2006/relationships/diagramColors" Target="../diagrams/colors13.xml"/><Relationship Id="rId10" Type="http://schemas.openxmlformats.org/officeDocument/2006/relationships/diagramColors" Target="../diagrams/colors14.xml"/><Relationship Id="rId4" Type="http://schemas.openxmlformats.org/officeDocument/2006/relationships/diagramQuickStyle" Target="../diagrams/quickStyle13.xml"/><Relationship Id="rId9" Type="http://schemas.openxmlformats.org/officeDocument/2006/relationships/diagramQuickStyle" Target="../diagrams/quickStyle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580727130"/>
              </p:ext>
            </p:extLst>
          </p:nvPr>
        </p:nvGraphicFramePr>
        <p:xfrm>
          <a:off x="1331913" y="260350"/>
          <a:ext cx="6550025" cy="612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5" name="Content Placeholder 3"/>
          <p:cNvPicPr>
            <a:picLocks noGrp="1" noChangeAspect="1"/>
          </p:cNvPicPr>
          <p:nvPr>
            <p:ph idx="1"/>
          </p:nvPr>
        </p:nvPicPr>
        <p:blipFill>
          <a:blip r:embed="rId7">
            <a:extLst>
              <a:ext uri="{28A0092B-C50C-407E-A947-70E740481C1C}">
                <a14:useLocalDpi xmlns:a14="http://schemas.microsoft.com/office/drawing/2010/main" val="0"/>
              </a:ext>
            </a:extLst>
          </a:blip>
          <a:stretch>
            <a:fillRect/>
          </a:stretch>
        </p:blipFill>
        <p:spPr>
          <a:xfrm>
            <a:off x="1507454" y="1772816"/>
            <a:ext cx="7096994" cy="4680372"/>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457200" y="274638"/>
          <a:ext cx="8229600" cy="633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 name="Content Placeholder 1"/>
          <p:cNvGraphicFramePr>
            <a:graphicFrameLocks noGrp="1"/>
          </p:cNvGraphicFramePr>
          <p:nvPr>
            <p:ph idx="1"/>
            <p:extLst>
              <p:ext uri="{D42A27DB-BD31-4B8C-83A1-F6EECF244321}">
                <p14:modId xmlns:p14="http://schemas.microsoft.com/office/powerpoint/2010/main" val="641606127"/>
              </p:ext>
            </p:extLst>
          </p:nvPr>
        </p:nvGraphicFramePr>
        <p:xfrm>
          <a:off x="467544" y="1091530"/>
          <a:ext cx="8229600" cy="507365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4100" name="Picture 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bwMode="auto">
          <a:xfrm>
            <a:off x="1700727" y="2636912"/>
            <a:ext cx="3591353" cy="3528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4117460078"/>
              </p:ext>
            </p:extLst>
          </p:nvPr>
        </p:nvGraphicFramePr>
        <p:xfrm>
          <a:off x="385192" y="764704"/>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124" name="Content Placeholder 3"/>
          <p:cNvPicPr>
            <a:picLocks noChangeAspect="1"/>
          </p:cNvPicPr>
          <p:nvPr/>
        </p:nvPicPr>
        <p:blipFill>
          <a:blip r:embed="rId7">
            <a:extLst>
              <a:ext uri="{28A0092B-C50C-407E-A947-70E740481C1C}">
                <a14:useLocalDpi xmlns:a14="http://schemas.microsoft.com/office/drawing/2010/main" val="0"/>
              </a:ext>
            </a:extLst>
          </a:blip>
          <a:stretch>
            <a:fillRect/>
          </a:stretch>
        </p:blipFill>
        <p:spPr bwMode="auto">
          <a:xfrm>
            <a:off x="2339752" y="3429000"/>
            <a:ext cx="4176464" cy="3168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Diagram 2"/>
          <p:cNvGraphicFramePr/>
          <p:nvPr>
            <p:extLst>
              <p:ext uri="{D42A27DB-BD31-4B8C-83A1-F6EECF244321}">
                <p14:modId xmlns:p14="http://schemas.microsoft.com/office/powerpoint/2010/main" val="3591956531"/>
              </p:ext>
            </p:extLst>
          </p:nvPr>
        </p:nvGraphicFramePr>
        <p:xfrm>
          <a:off x="831170" y="0"/>
          <a:ext cx="8229600" cy="1143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395536" y="274638"/>
          <a:ext cx="8291264" cy="7780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147" name="Content Placeholder 3"/>
          <p:cNvPicPr>
            <a:picLocks noGrp="1" noChangeAspect="1"/>
          </p:cNvPicPr>
          <p:nvPr>
            <p:ph idx="1"/>
          </p:nvPr>
        </p:nvPicPr>
        <p:blipFill>
          <a:blip r:embed="rId7">
            <a:extLst>
              <a:ext uri="{28A0092B-C50C-407E-A947-70E740481C1C}">
                <a14:useLocalDpi xmlns:a14="http://schemas.microsoft.com/office/drawing/2010/main" val="0"/>
              </a:ext>
            </a:extLst>
          </a:blip>
          <a:stretch>
            <a:fillRect/>
          </a:stretch>
        </p:blipFill>
        <p:spPr>
          <a:xfrm>
            <a:off x="2555776" y="1412776"/>
            <a:ext cx="4248472" cy="3746819"/>
          </a:xfrm>
        </p:spPr>
      </p:pic>
      <p:graphicFrame>
        <p:nvGraphicFramePr>
          <p:cNvPr id="7" name="Diagram 6"/>
          <p:cNvGraphicFramePr/>
          <p:nvPr>
            <p:extLst>
              <p:ext uri="{D42A27DB-BD31-4B8C-83A1-F6EECF244321}">
                <p14:modId xmlns:p14="http://schemas.microsoft.com/office/powerpoint/2010/main" val="2817010815"/>
              </p:ext>
            </p:extLst>
          </p:nvPr>
        </p:nvGraphicFramePr>
        <p:xfrm>
          <a:off x="467544" y="5229200"/>
          <a:ext cx="8136904" cy="136619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395536" y="260648"/>
          <a:ext cx="8254974" cy="8640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Content Placeholder 2"/>
          <p:cNvGraphicFramePr>
            <a:graphicFrameLocks noGrp="1"/>
          </p:cNvGraphicFramePr>
          <p:nvPr>
            <p:ph idx="1"/>
            <p:extLst>
              <p:ext uri="{D42A27DB-BD31-4B8C-83A1-F6EECF244321}">
                <p14:modId xmlns:p14="http://schemas.microsoft.com/office/powerpoint/2010/main" val="82133515"/>
              </p:ext>
            </p:extLst>
          </p:nvPr>
        </p:nvGraphicFramePr>
        <p:xfrm>
          <a:off x="1115616" y="1484784"/>
          <a:ext cx="7365504" cy="108012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7172" name="Picture 7"/>
          <p:cNvPicPr>
            <a:picLocks noChangeAspect="1"/>
          </p:cNvPicPr>
          <p:nvPr/>
        </p:nvPicPr>
        <p:blipFill>
          <a:blip r:embed="rId12">
            <a:extLst>
              <a:ext uri="{28A0092B-C50C-407E-A947-70E740481C1C}">
                <a14:useLocalDpi xmlns:a14="http://schemas.microsoft.com/office/drawing/2010/main" val="0"/>
              </a:ext>
            </a:extLst>
          </a:blip>
          <a:stretch>
            <a:fillRect/>
          </a:stretch>
        </p:blipFill>
        <p:spPr bwMode="auto">
          <a:xfrm>
            <a:off x="3059832" y="2905351"/>
            <a:ext cx="3528392" cy="3528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395536" y="274638"/>
          <a:ext cx="8291264" cy="9221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Content Placeholder 2"/>
          <p:cNvGraphicFramePr>
            <a:graphicFrameLocks noGrp="1"/>
          </p:cNvGraphicFramePr>
          <p:nvPr>
            <p:ph idx="1"/>
            <p:extLst>
              <p:ext uri="{D42A27DB-BD31-4B8C-83A1-F6EECF244321}">
                <p14:modId xmlns:p14="http://schemas.microsoft.com/office/powerpoint/2010/main" val="1657913130"/>
              </p:ext>
            </p:extLst>
          </p:nvPr>
        </p:nvGraphicFramePr>
        <p:xfrm>
          <a:off x="323528" y="5368452"/>
          <a:ext cx="8219256" cy="96470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8196" name="Picture 5"/>
          <p:cNvPicPr>
            <a:picLocks noChangeAspect="1"/>
          </p:cNvPicPr>
          <p:nvPr/>
        </p:nvPicPr>
        <p:blipFill>
          <a:blip r:embed="rId12">
            <a:extLst>
              <a:ext uri="{28A0092B-C50C-407E-A947-70E740481C1C}">
                <a14:useLocalDpi xmlns:a14="http://schemas.microsoft.com/office/drawing/2010/main" val="0"/>
              </a:ext>
            </a:extLst>
          </a:blip>
          <a:stretch>
            <a:fillRect/>
          </a:stretch>
        </p:blipFill>
        <p:spPr bwMode="auto">
          <a:xfrm>
            <a:off x="2743771" y="1556792"/>
            <a:ext cx="3628181" cy="36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nvGraphicFramePr>
        <p:xfrm>
          <a:off x="395536" y="274638"/>
          <a:ext cx="8291264" cy="9221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Content Placeholder 7"/>
          <p:cNvGraphicFramePr>
            <a:graphicFrameLocks noGrp="1"/>
          </p:cNvGraphicFramePr>
          <p:nvPr>
            <p:ph idx="1"/>
            <p:extLst>
              <p:ext uri="{D42A27DB-BD31-4B8C-83A1-F6EECF244321}">
                <p14:modId xmlns:p14="http://schemas.microsoft.com/office/powerpoint/2010/main" val="4055669092"/>
              </p:ext>
            </p:extLst>
          </p:nvPr>
        </p:nvGraphicFramePr>
        <p:xfrm>
          <a:off x="755576" y="5589240"/>
          <a:ext cx="8075240" cy="82068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20482"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11761" y="1484784"/>
            <a:ext cx="4464496"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82280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264</TotalTime>
  <Words>351</Words>
  <Application>Microsoft Office PowerPoint</Application>
  <PresentationFormat>On-screen Show (4:3)</PresentationFormat>
  <Paragraphs>18</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Replacing face top Edge protection</dc:title>
  <dc:creator>Andy</dc:creator>
  <cp:lastModifiedBy>Fussell, Andy (Whatley) UK</cp:lastModifiedBy>
  <cp:revision>23</cp:revision>
  <dcterms:created xsi:type="dcterms:W3CDTF">2012-10-29T18:07:17Z</dcterms:created>
  <dcterms:modified xsi:type="dcterms:W3CDTF">2013-02-22T11:21:34Z</dcterms:modified>
</cp:coreProperties>
</file>